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Lst>
  <p:sldSz cx="13004800" cy="9753600"/>
  <p:notesSz cx="6858000" cy="9144000"/>
  <p:defaultTextStyle>
    <a:lvl1pPr defTabSz="457200">
      <a:defRPr sz="1200">
        <a:latin typeface="Helvetica"/>
        <a:ea typeface="Helvetica"/>
        <a:cs typeface="Helvetica"/>
        <a:sym typeface="Helvetica"/>
      </a:defRPr>
    </a:lvl1pPr>
    <a:lvl2pPr indent="228600" defTabSz="457200">
      <a:defRPr sz="1200">
        <a:latin typeface="Helvetica"/>
        <a:ea typeface="Helvetica"/>
        <a:cs typeface="Helvetica"/>
        <a:sym typeface="Helvetica"/>
      </a:defRPr>
    </a:lvl2pPr>
    <a:lvl3pPr indent="457200" defTabSz="457200">
      <a:defRPr sz="1200">
        <a:latin typeface="Helvetica"/>
        <a:ea typeface="Helvetica"/>
        <a:cs typeface="Helvetica"/>
        <a:sym typeface="Helvetica"/>
      </a:defRPr>
    </a:lvl3pPr>
    <a:lvl4pPr indent="685800" defTabSz="457200">
      <a:defRPr sz="1200">
        <a:latin typeface="Helvetica"/>
        <a:ea typeface="Helvetica"/>
        <a:cs typeface="Helvetica"/>
        <a:sym typeface="Helvetica"/>
      </a:defRPr>
    </a:lvl4pPr>
    <a:lvl5pPr indent="914400" defTabSz="457200">
      <a:defRPr sz="1200">
        <a:latin typeface="Helvetica"/>
        <a:ea typeface="Helvetica"/>
        <a:cs typeface="Helvetica"/>
        <a:sym typeface="Helvetica"/>
      </a:defRPr>
    </a:lvl5pPr>
    <a:lvl6pPr indent="1143000" defTabSz="457200">
      <a:defRPr sz="1200">
        <a:latin typeface="Helvetica"/>
        <a:ea typeface="Helvetica"/>
        <a:cs typeface="Helvetica"/>
        <a:sym typeface="Helvetica"/>
      </a:defRPr>
    </a:lvl6pPr>
    <a:lvl7pPr indent="1371600" defTabSz="457200">
      <a:defRPr sz="1200">
        <a:latin typeface="Helvetica"/>
        <a:ea typeface="Helvetica"/>
        <a:cs typeface="Helvetica"/>
        <a:sym typeface="Helvetica"/>
      </a:defRPr>
    </a:lvl7pPr>
    <a:lvl8pPr indent="1600200" defTabSz="457200">
      <a:defRPr sz="1200">
        <a:latin typeface="Helvetica"/>
        <a:ea typeface="Helvetica"/>
        <a:cs typeface="Helvetica"/>
        <a:sym typeface="Helvetica"/>
      </a:defRPr>
    </a:lvl8pPr>
    <a:lvl9pPr indent="1828800" defTabSz="457200">
      <a:defRPr sz="1200">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000000">
              <a:alpha val="25000"/>
            </a:srgbClr>
          </a:solidFill>
        </a:fill>
      </a:tcStyle>
    </a:band2H>
    <a:firstCol>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def" i="def">
        <a:font>
          <a:latin typeface="Chalkduster"/>
          <a:ea typeface="Chalkduster"/>
          <a:cs typeface="Chalkduster"/>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def" i="def">
        <a:font>
          <a:latin typeface="Chalkduster"/>
          <a:ea typeface="Chalkduster"/>
          <a:cs typeface="Chalkduster"/>
        </a:font>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def" i="def">
        <a:font>
          <a:latin typeface="Chalkduster"/>
          <a:ea typeface="Chalkduster"/>
          <a:cs typeface="Chalkduster"/>
        </a:font>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def" i="def">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def" i="def">
        <a:font>
          <a:latin typeface="Chalkduster"/>
          <a:ea typeface="Chalkduster"/>
          <a:cs typeface="Chalkduster"/>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DEDEDF">
              <a:alpha val="19000"/>
            </a:srgbClr>
          </a:solidFill>
        </a:fill>
      </a:tcStyle>
    </a:band2H>
    <a:firstCol>
      <a:tcTxStyle b="def" i="def">
        <a:font>
          <a:latin typeface="Chalkduster"/>
          <a:ea typeface="Chalkduster"/>
          <a:cs typeface="Chalkduster"/>
        </a:font>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def" i="def">
        <a:font>
          <a:latin typeface="Chalkduster"/>
          <a:ea typeface="Chalkduster"/>
          <a:cs typeface="Chalkduster"/>
        </a:font>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def" i="def">
        <a:font>
          <a:latin typeface="Chalkduster"/>
          <a:ea typeface="Chalkduster"/>
          <a:cs typeface="Chalkduster"/>
        </a:font>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b="def" i="def"/>
      <a:tcStyle>
        <a:tcBdr/>
        <a:fill>
          <a:solidFill>
            <a:srgbClr val="FFFFFF">
              <a:alpha val="15000"/>
            </a:srgbClr>
          </a:solidFill>
        </a:fill>
      </a:tcStyle>
    </a:band2H>
    <a:firstCol>
      <a:tcTxStyle b="def" i="def">
        <a:font>
          <a:latin typeface="Chalkduster"/>
          <a:ea typeface="Chalkduster"/>
          <a:cs typeface="Chalkduster"/>
        </a:font>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def" i="def">
        <a:font>
          <a:latin typeface="Chalkduster"/>
          <a:ea typeface="Chalkduster"/>
          <a:cs typeface="Chalkduster"/>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tcStyle>
    </a:firstRow>
  </a:tblStyle>
  <a:tblStyle styleId="{D51ADE6A-740E-44AE-83CC-AE7238B6C88D}" styleName="">
    <a:tblBg/>
    <a:wholeTbl>
      <a:tcTxStyle b="off" i="off">
        <a:fontRef idx="minor">
          <a:srgbClr val="5F7579"/>
        </a:fontRef>
        <a:srgbClr val="5F7579"/>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3"/>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hape 78"/>
          <p:cNvSpPr/>
          <p:nvPr>
            <p:ph type="sldImg"/>
          </p:nvPr>
        </p:nvSpPr>
        <p:spPr>
          <a:xfrm>
            <a:off x="1143000" y="685800"/>
            <a:ext cx="4572000" cy="3429000"/>
          </a:xfrm>
          <a:prstGeom prst="rect">
            <a:avLst/>
          </a:prstGeom>
        </p:spPr>
        <p:txBody>
          <a:bodyPr/>
          <a:lstStyle/>
          <a:p>
            <a:pPr lvl="0"/>
          </a:p>
        </p:txBody>
      </p:sp>
      <p:sp>
        <p:nvSpPr>
          <p:cNvPr id="79" name="Shape 79"/>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defRPr>
        <a:latin typeface="Lucida Grande"/>
        <a:ea typeface="Lucida Grande"/>
        <a:cs typeface="Lucida Grande"/>
        <a:sym typeface="Lucida Grande"/>
      </a:defRPr>
    </a:lvl1pPr>
    <a:lvl2pPr indent="228600" defTabSz="457200">
      <a:defRPr>
        <a:latin typeface="Lucida Grande"/>
        <a:ea typeface="Lucida Grande"/>
        <a:cs typeface="Lucida Grande"/>
        <a:sym typeface="Lucida Grande"/>
      </a:defRPr>
    </a:lvl2pPr>
    <a:lvl3pPr indent="457200" defTabSz="457200">
      <a:defRPr>
        <a:latin typeface="Lucida Grande"/>
        <a:ea typeface="Lucida Grande"/>
        <a:cs typeface="Lucida Grande"/>
        <a:sym typeface="Lucida Grande"/>
      </a:defRPr>
    </a:lvl3pPr>
    <a:lvl4pPr indent="685800" defTabSz="457200">
      <a:defRPr>
        <a:latin typeface="Lucida Grande"/>
        <a:ea typeface="Lucida Grande"/>
        <a:cs typeface="Lucida Grande"/>
        <a:sym typeface="Lucida Grande"/>
      </a:defRPr>
    </a:lvl4pPr>
    <a:lvl5pPr indent="914400" defTabSz="457200">
      <a:defRPr>
        <a:latin typeface="Lucida Grande"/>
        <a:ea typeface="Lucida Grande"/>
        <a:cs typeface="Lucida Grande"/>
        <a:sym typeface="Lucida Grande"/>
      </a:defRPr>
    </a:lvl5pPr>
    <a:lvl6pPr indent="1143000" defTabSz="457200">
      <a:defRPr>
        <a:latin typeface="Lucida Grande"/>
        <a:ea typeface="Lucida Grande"/>
        <a:cs typeface="Lucida Grande"/>
        <a:sym typeface="Lucida Grande"/>
      </a:defRPr>
    </a:lvl6pPr>
    <a:lvl7pPr indent="1371600" defTabSz="457200">
      <a:defRPr>
        <a:latin typeface="Lucida Grande"/>
        <a:ea typeface="Lucida Grande"/>
        <a:cs typeface="Lucida Grande"/>
        <a:sym typeface="Lucida Grande"/>
      </a:defRPr>
    </a:lvl7pPr>
    <a:lvl8pPr indent="1600200" defTabSz="457200">
      <a:defRPr>
        <a:latin typeface="Lucida Grande"/>
        <a:ea typeface="Lucida Grande"/>
        <a:cs typeface="Lucida Grande"/>
        <a:sym typeface="Lucida Grande"/>
      </a:defRPr>
    </a:lvl8pPr>
    <a:lvl9pPr indent="1828800" defTabSz="457200">
      <a:defRPr>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3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 name="Shape 5"/>
          <p:cNvSpPr/>
          <p:nvPr>
            <p:ph type="title"/>
          </p:nvPr>
        </p:nvSpPr>
        <p:spPr>
          <a:xfrm>
            <a:off x="1270000" y="2565400"/>
            <a:ext cx="10464800" cy="2540000"/>
          </a:xfrm>
          <a:prstGeom prst="rect">
            <a:avLst/>
          </a:prstGeom>
        </p:spPr>
        <p:txBody>
          <a:bodyPr lIns="0" tIns="0" rIns="0" bIns="0" anchor="b"/>
          <a:lstStyle>
            <a:lvl1pPr defTabSz="457200">
              <a:defRPr cap="none">
                <a:solidFill>
                  <a:srgbClr val="FFFFFF"/>
                </a:solidFill>
                <a:latin typeface="+mj-lt"/>
                <a:ea typeface="+mj-ea"/>
                <a:cs typeface="+mj-cs"/>
                <a:sym typeface="Chalkboard"/>
              </a:defRPr>
            </a:lvl1pPr>
          </a:lstStyle>
          <a:p>
            <a:pPr lvl="0">
              <a:defRPr sz="1800">
                <a:solidFill>
                  <a:srgbClr val="000000"/>
                </a:solidFill>
              </a:defRPr>
            </a:pPr>
            <a:r>
              <a:rPr sz="7200">
                <a:solidFill>
                  <a:srgbClr val="FFFFFF"/>
                </a:solidFill>
              </a:rPr>
              <a:t>Title Text</a:t>
            </a:r>
          </a:p>
        </p:txBody>
      </p:sp>
      <p:sp>
        <p:nvSpPr>
          <p:cNvPr id="6" name="Shape 6"/>
          <p:cNvSpPr/>
          <p:nvPr>
            <p:ph type="body" idx="1"/>
          </p:nvPr>
        </p:nvSpPr>
        <p:spPr>
          <a:xfrm>
            <a:off x="1270000" y="5207000"/>
            <a:ext cx="10464800" cy="1460500"/>
          </a:xfrm>
          <a:prstGeom prst="rect">
            <a:avLst/>
          </a:prstGeom>
        </p:spPr>
        <p:txBody>
          <a:bodyPr lIns="0" tIns="0" rIns="0" bIns="0" anchor="t"/>
          <a:lstStyle>
            <a:lvl1pPr marL="0" indent="0" algn="ctr" defTabSz="457200">
              <a:spcBef>
                <a:spcPts val="0"/>
              </a:spcBef>
              <a:buClrTx/>
              <a:buSzTx/>
              <a:buNone/>
              <a:defRPr sz="3600">
                <a:solidFill>
                  <a:srgbClr val="FFFFFF"/>
                </a:solidFill>
                <a:latin typeface="+mj-lt"/>
                <a:ea typeface="+mj-ea"/>
                <a:cs typeface="+mj-cs"/>
                <a:sym typeface="Chalkboard"/>
              </a:defRPr>
            </a:lvl1pPr>
            <a:lvl2pPr marL="0" indent="0" algn="ctr" defTabSz="457200">
              <a:spcBef>
                <a:spcPts val="0"/>
              </a:spcBef>
              <a:buClrTx/>
              <a:buSzTx/>
              <a:buNone/>
              <a:defRPr sz="3600">
                <a:solidFill>
                  <a:srgbClr val="FFFFFF"/>
                </a:solidFill>
                <a:latin typeface="+mj-lt"/>
                <a:ea typeface="+mj-ea"/>
                <a:cs typeface="+mj-cs"/>
                <a:sym typeface="Chalkboard"/>
              </a:defRPr>
            </a:lvl2pPr>
            <a:lvl3pPr marL="0" indent="0" algn="ctr" defTabSz="457200">
              <a:spcBef>
                <a:spcPts val="0"/>
              </a:spcBef>
              <a:buClrTx/>
              <a:buSzTx/>
              <a:buNone/>
              <a:defRPr sz="3600">
                <a:solidFill>
                  <a:srgbClr val="FFFFFF"/>
                </a:solidFill>
                <a:latin typeface="+mj-lt"/>
                <a:ea typeface="+mj-ea"/>
                <a:cs typeface="+mj-cs"/>
                <a:sym typeface="Chalkboard"/>
              </a:defRPr>
            </a:lvl3pPr>
            <a:lvl4pPr marL="0" indent="0" algn="ctr" defTabSz="457200">
              <a:spcBef>
                <a:spcPts val="0"/>
              </a:spcBef>
              <a:buClrTx/>
              <a:buSzTx/>
              <a:buNone/>
              <a:defRPr sz="3600">
                <a:solidFill>
                  <a:srgbClr val="FFFFFF"/>
                </a:solidFill>
                <a:latin typeface="+mj-lt"/>
                <a:ea typeface="+mj-ea"/>
                <a:cs typeface="+mj-cs"/>
                <a:sym typeface="Chalkboard"/>
              </a:defRPr>
            </a:lvl4pPr>
            <a:lvl5pPr marL="0" indent="0" algn="ctr" defTabSz="457200">
              <a:spcBef>
                <a:spcPts val="0"/>
              </a:spcBef>
              <a:buClrTx/>
              <a:buSzTx/>
              <a:buNone/>
              <a:defRPr sz="3600">
                <a:solidFill>
                  <a:srgbClr val="FFFFFF"/>
                </a:solidFill>
                <a:latin typeface="+mj-lt"/>
                <a:ea typeface="+mj-ea"/>
                <a:cs typeface="+mj-cs"/>
                <a:sym typeface="Chalkboard"/>
              </a:defRPr>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 name="Shape 26"/>
          <p:cNvSpPr/>
          <p:nvPr>
            <p:ph type="title"/>
          </p:nvPr>
        </p:nvSpPr>
        <p:spPr>
          <a:xfrm>
            <a:off x="1270000" y="203200"/>
            <a:ext cx="10464800" cy="2540000"/>
          </a:xfrm>
          <a:prstGeom prst="rect">
            <a:avLst/>
          </a:prstGeom>
        </p:spPr>
        <p:txBody>
          <a:bodyPr/>
          <a:lstStyle>
            <a:lvl1pPr defTabSz="457200">
              <a:defRPr cap="none">
                <a:solidFill>
                  <a:srgbClr val="FFFFFF"/>
                </a:solidFill>
                <a:latin typeface="+mj-lt"/>
                <a:ea typeface="+mj-ea"/>
                <a:cs typeface="+mj-cs"/>
                <a:sym typeface="Chalkboard"/>
              </a:defRPr>
            </a:lvl1pPr>
          </a:lstStyle>
          <a:p>
            <a:pPr lvl="0">
              <a:defRPr sz="1800">
                <a:solidFill>
                  <a:srgbClr val="000000"/>
                </a:solidFill>
              </a:defRPr>
            </a:pPr>
            <a:r>
              <a:rPr sz="7200">
                <a:solidFill>
                  <a:srgbClr val="FFFFFF"/>
                </a:solidFill>
              </a:rPr>
              <a:t>Title Text</a:t>
            </a:r>
          </a:p>
        </p:txBody>
      </p:sp>
      <p:sp>
        <p:nvSpPr>
          <p:cNvPr id="27" name="Shape 27"/>
          <p:cNvSpPr/>
          <p:nvPr>
            <p:ph type="body" idx="1"/>
          </p:nvPr>
        </p:nvSpPr>
        <p:spPr>
          <a:xfrm>
            <a:off x="1270000" y="2946400"/>
            <a:ext cx="5105400" cy="5740400"/>
          </a:xfrm>
          <a:prstGeom prst="rect">
            <a:avLst/>
          </a:prstGeom>
        </p:spPr>
        <p:txBody>
          <a:bodyPr/>
          <a:lstStyle>
            <a:lvl1pPr marL="863809" indent="-406609" defTabSz="457200">
              <a:spcBef>
                <a:spcPts val="3600"/>
              </a:spcBef>
              <a:buClrTx/>
              <a:buSzPct val="43000"/>
              <a:buFont typeface="Gill Sans"/>
              <a:buBlip>
                <a:blip r:embed="rId3"/>
              </a:buBlip>
              <a:defRPr sz="3200">
                <a:solidFill>
                  <a:srgbClr val="FFFFFF"/>
                </a:solidFill>
                <a:latin typeface="+mj-lt"/>
                <a:ea typeface="+mj-ea"/>
                <a:cs typeface="+mj-cs"/>
                <a:sym typeface="Chalkboard"/>
              </a:defRPr>
            </a:lvl1pPr>
            <a:lvl2pPr marL="1409909" indent="-406609" defTabSz="457200">
              <a:spcBef>
                <a:spcPts val="3600"/>
              </a:spcBef>
              <a:buClrTx/>
              <a:buSzPct val="43000"/>
              <a:buFont typeface="Gill Sans"/>
              <a:buBlip>
                <a:blip r:embed="rId3"/>
              </a:buBlip>
              <a:defRPr sz="3200">
                <a:solidFill>
                  <a:srgbClr val="FFFFFF"/>
                </a:solidFill>
                <a:latin typeface="+mj-lt"/>
                <a:ea typeface="+mj-ea"/>
                <a:cs typeface="+mj-cs"/>
                <a:sym typeface="Chalkboard"/>
              </a:defRPr>
            </a:lvl2pPr>
            <a:lvl3pPr marL="1943309" indent="-406609" defTabSz="457200">
              <a:spcBef>
                <a:spcPts val="3600"/>
              </a:spcBef>
              <a:buClrTx/>
              <a:buSzPct val="43000"/>
              <a:buFont typeface="Gill Sans"/>
              <a:buBlip>
                <a:blip r:embed="rId3"/>
              </a:buBlip>
              <a:defRPr sz="3200">
                <a:solidFill>
                  <a:srgbClr val="FFFFFF"/>
                </a:solidFill>
                <a:latin typeface="+mj-lt"/>
                <a:ea typeface="+mj-ea"/>
                <a:cs typeface="+mj-cs"/>
                <a:sym typeface="Chalkboard"/>
              </a:defRPr>
            </a:lvl3pPr>
            <a:lvl4pPr marL="2514809" indent="-406609" defTabSz="457200">
              <a:spcBef>
                <a:spcPts val="3600"/>
              </a:spcBef>
              <a:buClrTx/>
              <a:buSzPct val="43000"/>
              <a:buFont typeface="Gill Sans"/>
              <a:buBlip>
                <a:blip r:embed="rId3"/>
              </a:buBlip>
              <a:defRPr sz="3200">
                <a:solidFill>
                  <a:srgbClr val="FFFFFF"/>
                </a:solidFill>
                <a:latin typeface="+mj-lt"/>
                <a:ea typeface="+mj-ea"/>
                <a:cs typeface="+mj-cs"/>
                <a:sym typeface="Chalkboard"/>
              </a:defRPr>
            </a:lvl4pPr>
            <a:lvl5pPr marL="3099009" indent="-406609" defTabSz="457200">
              <a:spcBef>
                <a:spcPts val="3600"/>
              </a:spcBef>
              <a:buClrTx/>
              <a:buSzPct val="43000"/>
              <a:buFont typeface="Gill Sans"/>
              <a:buBlip>
                <a:blip r:embed="rId3"/>
              </a:buBlip>
              <a:defRPr sz="3200">
                <a:solidFill>
                  <a:srgbClr val="FFFFFF"/>
                </a:solidFill>
                <a:latin typeface="+mj-lt"/>
                <a:ea typeface="+mj-ea"/>
                <a:cs typeface="+mj-cs"/>
                <a:sym typeface="Chalkboard"/>
              </a:defRPr>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 name="Shape 29"/>
          <p:cNvSpPr/>
          <p:nvPr>
            <p:ph type="title"/>
          </p:nvPr>
        </p:nvSpPr>
        <p:spPr>
          <a:xfrm>
            <a:off x="1270000" y="203200"/>
            <a:ext cx="10464800" cy="2540000"/>
          </a:xfrm>
          <a:prstGeom prst="rect">
            <a:avLst/>
          </a:prstGeom>
        </p:spPr>
        <p:txBody>
          <a:bodyPr/>
          <a:lstStyle>
            <a:lvl1pPr defTabSz="457200">
              <a:defRPr cap="none">
                <a:solidFill>
                  <a:srgbClr val="FFFFFF"/>
                </a:solidFill>
                <a:latin typeface="+mj-lt"/>
                <a:ea typeface="+mj-ea"/>
                <a:cs typeface="+mj-cs"/>
                <a:sym typeface="Chalkboard"/>
              </a:defRPr>
            </a:lvl1pPr>
          </a:lstStyle>
          <a:p>
            <a:pPr lvl="0">
              <a:defRPr sz="1800">
                <a:solidFill>
                  <a:srgbClr val="000000"/>
                </a:solidFill>
              </a:defRPr>
            </a:pPr>
            <a:r>
              <a:rPr sz="7200">
                <a:solidFill>
                  <a:srgbClr val="FFFFFF"/>
                </a:solidFill>
              </a:rPr>
              <a:t>Title Text</a:t>
            </a:r>
          </a:p>
        </p:txBody>
      </p:sp>
      <p:sp>
        <p:nvSpPr>
          <p:cNvPr id="30" name="Shape 30"/>
          <p:cNvSpPr/>
          <p:nvPr>
            <p:ph type="body" idx="1"/>
          </p:nvPr>
        </p:nvSpPr>
        <p:spPr>
          <a:xfrm>
            <a:off x="1270000" y="2946400"/>
            <a:ext cx="5105400" cy="5740400"/>
          </a:xfrm>
          <a:prstGeom prst="rect">
            <a:avLst/>
          </a:prstGeom>
        </p:spPr>
        <p:txBody>
          <a:bodyPr/>
          <a:lstStyle>
            <a:lvl1pPr marL="863809" indent="-406609" defTabSz="457200">
              <a:spcBef>
                <a:spcPts val="3600"/>
              </a:spcBef>
              <a:buClrTx/>
              <a:buSzPct val="43000"/>
              <a:buFont typeface="Gill Sans"/>
              <a:buBlip>
                <a:blip r:embed="rId3"/>
              </a:buBlip>
              <a:defRPr sz="3200">
                <a:solidFill>
                  <a:srgbClr val="FFFFFF"/>
                </a:solidFill>
                <a:latin typeface="+mj-lt"/>
                <a:ea typeface="+mj-ea"/>
                <a:cs typeface="+mj-cs"/>
                <a:sym typeface="Chalkboard"/>
              </a:defRPr>
            </a:lvl1pPr>
            <a:lvl2pPr marL="1409909" indent="-406609" defTabSz="457200">
              <a:spcBef>
                <a:spcPts val="3600"/>
              </a:spcBef>
              <a:buClrTx/>
              <a:buSzPct val="43000"/>
              <a:buFont typeface="Gill Sans"/>
              <a:buBlip>
                <a:blip r:embed="rId3"/>
              </a:buBlip>
              <a:defRPr sz="3200">
                <a:solidFill>
                  <a:srgbClr val="FFFFFF"/>
                </a:solidFill>
                <a:latin typeface="+mj-lt"/>
                <a:ea typeface="+mj-ea"/>
                <a:cs typeface="+mj-cs"/>
                <a:sym typeface="Chalkboard"/>
              </a:defRPr>
            </a:lvl2pPr>
            <a:lvl3pPr marL="1943309" indent="-406609" defTabSz="457200">
              <a:spcBef>
                <a:spcPts val="3600"/>
              </a:spcBef>
              <a:buClrTx/>
              <a:buSzPct val="43000"/>
              <a:buFont typeface="Gill Sans"/>
              <a:buBlip>
                <a:blip r:embed="rId3"/>
              </a:buBlip>
              <a:defRPr sz="3200">
                <a:solidFill>
                  <a:srgbClr val="FFFFFF"/>
                </a:solidFill>
                <a:latin typeface="+mj-lt"/>
                <a:ea typeface="+mj-ea"/>
                <a:cs typeface="+mj-cs"/>
                <a:sym typeface="Chalkboard"/>
              </a:defRPr>
            </a:lvl3pPr>
            <a:lvl4pPr marL="2514809" indent="-406609" defTabSz="457200">
              <a:spcBef>
                <a:spcPts val="3600"/>
              </a:spcBef>
              <a:buClrTx/>
              <a:buSzPct val="43000"/>
              <a:buFont typeface="Gill Sans"/>
              <a:buBlip>
                <a:blip r:embed="rId3"/>
              </a:buBlip>
              <a:defRPr sz="3200">
                <a:solidFill>
                  <a:srgbClr val="FFFFFF"/>
                </a:solidFill>
                <a:latin typeface="+mj-lt"/>
                <a:ea typeface="+mj-ea"/>
                <a:cs typeface="+mj-cs"/>
                <a:sym typeface="Chalkboard"/>
              </a:defRPr>
            </a:lvl4pPr>
            <a:lvl5pPr marL="3099009" indent="-406609" defTabSz="457200">
              <a:spcBef>
                <a:spcPts val="3600"/>
              </a:spcBef>
              <a:buClrTx/>
              <a:buSzPct val="43000"/>
              <a:buFont typeface="Gill Sans"/>
              <a:buBlip>
                <a:blip r:embed="rId3"/>
              </a:buBlip>
              <a:defRPr sz="3200">
                <a:solidFill>
                  <a:srgbClr val="FFFFFF"/>
                </a:solidFill>
                <a:latin typeface="+mj-lt"/>
                <a:ea typeface="+mj-ea"/>
                <a:cs typeface="+mj-cs"/>
                <a:sym typeface="Chalkboard"/>
              </a:defRPr>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Shape 32"/>
          <p:cNvSpPr/>
          <p:nvPr>
            <p:ph type="title"/>
          </p:nvPr>
        </p:nvSpPr>
        <p:spPr>
          <a:xfrm>
            <a:off x="1270000" y="203200"/>
            <a:ext cx="10464800" cy="2540000"/>
          </a:xfrm>
          <a:prstGeom prst="rect">
            <a:avLst/>
          </a:prstGeom>
        </p:spPr>
        <p:txBody>
          <a:bodyPr/>
          <a:lstStyle>
            <a:lvl1pPr defTabSz="457200">
              <a:defRPr cap="none">
                <a:solidFill>
                  <a:srgbClr val="FFFFFF"/>
                </a:solidFill>
                <a:latin typeface="+mj-lt"/>
                <a:ea typeface="+mj-ea"/>
                <a:cs typeface="+mj-cs"/>
                <a:sym typeface="Chalkboard"/>
              </a:defRPr>
            </a:lvl1pPr>
          </a:lstStyle>
          <a:p>
            <a:pPr lvl="0">
              <a:defRPr sz="1800">
                <a:solidFill>
                  <a:srgbClr val="000000"/>
                </a:solidFill>
              </a:defRPr>
            </a:pPr>
            <a:r>
              <a:rPr sz="7200">
                <a:solidFill>
                  <a:srgbClr val="FFFFFF"/>
                </a:solidFill>
              </a:rPr>
              <a:t>Title Text</a:t>
            </a:r>
          </a:p>
        </p:txBody>
      </p:sp>
      <p:sp>
        <p:nvSpPr>
          <p:cNvPr id="33" name="Shape 33"/>
          <p:cNvSpPr/>
          <p:nvPr>
            <p:ph type="body" idx="1"/>
          </p:nvPr>
        </p:nvSpPr>
        <p:spPr>
          <a:xfrm>
            <a:off x="7607300" y="2946400"/>
            <a:ext cx="4127500" cy="5740400"/>
          </a:xfrm>
          <a:prstGeom prst="rect">
            <a:avLst/>
          </a:prstGeom>
        </p:spPr>
        <p:txBody>
          <a:bodyPr/>
          <a:lstStyle>
            <a:lvl1pPr marL="863809" indent="-406609" defTabSz="457200">
              <a:spcBef>
                <a:spcPts val="3600"/>
              </a:spcBef>
              <a:buClrTx/>
              <a:buSzPct val="43000"/>
              <a:buFont typeface="Gill Sans"/>
              <a:buBlip>
                <a:blip r:embed="rId3"/>
              </a:buBlip>
              <a:defRPr sz="3200">
                <a:solidFill>
                  <a:srgbClr val="FFFFFF"/>
                </a:solidFill>
                <a:latin typeface="+mj-lt"/>
                <a:ea typeface="+mj-ea"/>
                <a:cs typeface="+mj-cs"/>
                <a:sym typeface="Chalkboard"/>
              </a:defRPr>
            </a:lvl1pPr>
            <a:lvl2pPr marL="1409909" indent="-406609" defTabSz="457200">
              <a:spcBef>
                <a:spcPts val="3600"/>
              </a:spcBef>
              <a:buClrTx/>
              <a:buSzPct val="43000"/>
              <a:buFont typeface="Gill Sans"/>
              <a:buBlip>
                <a:blip r:embed="rId3"/>
              </a:buBlip>
              <a:defRPr sz="3200">
                <a:solidFill>
                  <a:srgbClr val="FFFFFF"/>
                </a:solidFill>
                <a:latin typeface="+mj-lt"/>
                <a:ea typeface="+mj-ea"/>
                <a:cs typeface="+mj-cs"/>
                <a:sym typeface="Chalkboard"/>
              </a:defRPr>
            </a:lvl2pPr>
            <a:lvl3pPr marL="1943309" indent="-406609" defTabSz="457200">
              <a:spcBef>
                <a:spcPts val="3600"/>
              </a:spcBef>
              <a:buClrTx/>
              <a:buSzPct val="43000"/>
              <a:buFont typeface="Gill Sans"/>
              <a:buBlip>
                <a:blip r:embed="rId3"/>
              </a:buBlip>
              <a:defRPr sz="3200">
                <a:solidFill>
                  <a:srgbClr val="FFFFFF"/>
                </a:solidFill>
                <a:latin typeface="+mj-lt"/>
                <a:ea typeface="+mj-ea"/>
                <a:cs typeface="+mj-cs"/>
                <a:sym typeface="Chalkboard"/>
              </a:defRPr>
            </a:lvl3pPr>
            <a:lvl4pPr marL="2514809" indent="-406609" defTabSz="457200">
              <a:spcBef>
                <a:spcPts val="3600"/>
              </a:spcBef>
              <a:buClrTx/>
              <a:buSzPct val="43000"/>
              <a:buFont typeface="Gill Sans"/>
              <a:buBlip>
                <a:blip r:embed="rId3"/>
              </a:buBlip>
              <a:defRPr sz="3200">
                <a:solidFill>
                  <a:srgbClr val="FFFFFF"/>
                </a:solidFill>
                <a:latin typeface="+mj-lt"/>
                <a:ea typeface="+mj-ea"/>
                <a:cs typeface="+mj-cs"/>
                <a:sym typeface="Chalkboard"/>
              </a:defRPr>
            </a:lvl4pPr>
            <a:lvl5pPr marL="3099009" indent="-406609" defTabSz="457200">
              <a:spcBef>
                <a:spcPts val="3600"/>
              </a:spcBef>
              <a:buClrTx/>
              <a:buSzPct val="43000"/>
              <a:buFont typeface="Gill Sans"/>
              <a:buBlip>
                <a:blip r:embed="rId3"/>
              </a:buBlip>
              <a:defRPr sz="3200">
                <a:solidFill>
                  <a:srgbClr val="FFFFFF"/>
                </a:solidFill>
                <a:latin typeface="+mj-lt"/>
                <a:ea typeface="+mj-ea"/>
                <a:cs typeface="+mj-cs"/>
                <a:sym typeface="Chalkboard"/>
              </a:defRPr>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35" name="Shape 35"/>
          <p:cNvSpPr/>
          <p:nvPr>
            <p:ph type="title"/>
          </p:nvPr>
        </p:nvSpPr>
        <p:spPr>
          <a:xfrm>
            <a:off x="355600" y="2044700"/>
            <a:ext cx="12293600" cy="3238500"/>
          </a:xfrm>
          <a:prstGeom prst="rect">
            <a:avLst/>
          </a:prstGeom>
        </p:spPr>
        <p:txBody>
          <a:bodyPr lIns="0" tIns="0" rIns="0" bIns="0" anchor="b"/>
          <a:lstStyle/>
          <a:p>
            <a:pPr lvl="0">
              <a:defRPr cap="none" sz="1800">
                <a:solidFill>
                  <a:srgbClr val="000000"/>
                </a:solidFill>
              </a:defRPr>
            </a:pPr>
            <a:r>
              <a:rPr cap="all" sz="7200">
                <a:solidFill>
                  <a:srgbClr val="535353"/>
                </a:solidFill>
              </a:rPr>
              <a:t>Title Text</a:t>
            </a:r>
          </a:p>
        </p:txBody>
      </p:sp>
      <p:sp>
        <p:nvSpPr>
          <p:cNvPr id="36" name="Shape 36"/>
          <p:cNvSpPr/>
          <p:nvPr>
            <p:ph type="body" idx="1"/>
          </p:nvPr>
        </p:nvSpPr>
        <p:spPr>
          <a:xfrm>
            <a:off x="355600" y="5270500"/>
            <a:ext cx="12293600" cy="1295400"/>
          </a:xfrm>
          <a:prstGeom prst="rect">
            <a:avLst/>
          </a:prstGeom>
        </p:spPr>
        <p:txBody>
          <a:bodyPr lIns="0" tIns="0" rIns="0" bIns="0" anchor="t"/>
          <a:lstStyle>
            <a:lvl1pPr marL="0" indent="0" algn="ctr">
              <a:spcBef>
                <a:spcPts val="0"/>
              </a:spcBef>
              <a:buSzTx/>
              <a:buNone/>
              <a:defRPr>
                <a:solidFill>
                  <a:srgbClr val="525252"/>
                </a:solidFill>
              </a:defRPr>
            </a:lvl1pPr>
            <a:lvl2pPr marL="0" indent="0" algn="ctr">
              <a:spcBef>
                <a:spcPts val="0"/>
              </a:spcBef>
              <a:buSzTx/>
              <a:buNone/>
              <a:defRPr>
                <a:solidFill>
                  <a:srgbClr val="525252"/>
                </a:solidFill>
              </a:defRPr>
            </a:lvl2pPr>
            <a:lvl3pPr marL="0" indent="0" algn="ctr">
              <a:spcBef>
                <a:spcPts val="0"/>
              </a:spcBef>
              <a:buSzTx/>
              <a:buNone/>
              <a:defRPr>
                <a:solidFill>
                  <a:srgbClr val="525252"/>
                </a:solidFill>
              </a:defRPr>
            </a:lvl3pPr>
            <a:lvl4pPr marL="0" indent="0" algn="ctr">
              <a:spcBef>
                <a:spcPts val="0"/>
              </a:spcBef>
              <a:buSzTx/>
              <a:buNone/>
              <a:defRPr>
                <a:solidFill>
                  <a:srgbClr val="525252"/>
                </a:solidFill>
              </a:defRPr>
            </a:lvl4pPr>
            <a:lvl5pPr marL="0" indent="0" algn="ctr">
              <a:spcBef>
                <a:spcPts val="0"/>
              </a:spcBef>
              <a:buSzTx/>
              <a:buNone/>
              <a:defRPr>
                <a:solidFill>
                  <a:srgbClr val="525252"/>
                </a:solidFill>
              </a:defRPr>
            </a:lvl5pPr>
          </a:lstStyle>
          <a:p>
            <a:pPr lvl="0">
              <a:defRPr sz="1800">
                <a:solidFill>
                  <a:srgbClr val="000000"/>
                </a:solidFill>
              </a:defRPr>
            </a:pPr>
            <a:r>
              <a:rPr sz="3800">
                <a:solidFill>
                  <a:srgbClr val="525252"/>
                </a:solidFill>
              </a:rPr>
              <a:t>Body Level One</a:t>
            </a:r>
            <a:endParaRPr sz="3800">
              <a:solidFill>
                <a:srgbClr val="525252"/>
              </a:solidFill>
            </a:endParaRPr>
          </a:p>
          <a:p>
            <a:pPr lvl="1">
              <a:defRPr sz="1800">
                <a:solidFill>
                  <a:srgbClr val="000000"/>
                </a:solidFill>
              </a:defRPr>
            </a:pPr>
            <a:r>
              <a:rPr sz="3800">
                <a:solidFill>
                  <a:srgbClr val="525252"/>
                </a:solidFill>
              </a:rPr>
              <a:t>Body Level Two</a:t>
            </a:r>
            <a:endParaRPr sz="3800">
              <a:solidFill>
                <a:srgbClr val="525252"/>
              </a:solidFill>
            </a:endParaRPr>
          </a:p>
          <a:p>
            <a:pPr lvl="2">
              <a:defRPr sz="1800">
                <a:solidFill>
                  <a:srgbClr val="000000"/>
                </a:solidFill>
              </a:defRPr>
            </a:pPr>
            <a:r>
              <a:rPr sz="3800">
                <a:solidFill>
                  <a:srgbClr val="525252"/>
                </a:solidFill>
              </a:rPr>
              <a:t>Body Level Three</a:t>
            </a:r>
            <a:endParaRPr sz="3800">
              <a:solidFill>
                <a:srgbClr val="525252"/>
              </a:solidFill>
            </a:endParaRPr>
          </a:p>
          <a:p>
            <a:pPr lvl="3">
              <a:defRPr sz="1800">
                <a:solidFill>
                  <a:srgbClr val="000000"/>
                </a:solidFill>
              </a:defRPr>
            </a:pPr>
            <a:r>
              <a:rPr sz="3800">
                <a:solidFill>
                  <a:srgbClr val="525252"/>
                </a:solidFill>
              </a:rPr>
              <a:t>Body Level Four</a:t>
            </a:r>
            <a:endParaRPr sz="3800">
              <a:solidFill>
                <a:srgbClr val="525252"/>
              </a:solidFill>
            </a:endParaRPr>
          </a:p>
          <a:p>
            <a:pPr lvl="4">
              <a:defRPr sz="1800">
                <a:solidFill>
                  <a:srgbClr val="000000"/>
                </a:solidFill>
              </a:defRPr>
            </a:pPr>
            <a:r>
              <a:rPr sz="3800">
                <a:solidFill>
                  <a:srgbClr val="525252"/>
                </a:solidFill>
              </a:rPr>
              <a:t>Body Level Five</a:t>
            </a:r>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 Photo">
    <p:spTree>
      <p:nvGrpSpPr>
        <p:cNvPr id="1" name=""/>
        <p:cNvGrpSpPr/>
        <p:nvPr/>
      </p:nvGrpSpPr>
      <p:grpSpPr>
        <a:xfrm>
          <a:off x="0" y="0"/>
          <a:ext cx="0" cy="0"/>
          <a:chOff x="0" y="0"/>
          <a:chExt cx="0" cy="0"/>
        </a:xfrm>
      </p:grpSpPr>
      <p:sp>
        <p:nvSpPr>
          <p:cNvPr id="38" name="Shape 38"/>
          <p:cNvSpPr/>
          <p:nvPr>
            <p:ph type="title"/>
          </p:nvPr>
        </p:nvSpPr>
        <p:spPr>
          <a:xfrm>
            <a:off x="355600" y="6832600"/>
            <a:ext cx="12293600" cy="1257300"/>
          </a:xfrm>
          <a:prstGeom prst="rect">
            <a:avLst/>
          </a:prstGeom>
        </p:spPr>
        <p:txBody>
          <a:bodyPr lIns="0" tIns="0" rIns="0" bIns="0" anchor="b"/>
          <a:lstStyle/>
          <a:p>
            <a:pPr lvl="0">
              <a:defRPr cap="none" sz="1800">
                <a:solidFill>
                  <a:srgbClr val="000000"/>
                </a:solidFill>
              </a:defRPr>
            </a:pPr>
            <a:r>
              <a:rPr cap="all" sz="7200">
                <a:solidFill>
                  <a:srgbClr val="535353"/>
                </a:solidFill>
              </a:rPr>
              <a:t>Title Text</a:t>
            </a:r>
          </a:p>
        </p:txBody>
      </p:sp>
      <p:sp>
        <p:nvSpPr>
          <p:cNvPr id="39" name="Shape 39"/>
          <p:cNvSpPr/>
          <p:nvPr>
            <p:ph type="body" idx="1"/>
          </p:nvPr>
        </p:nvSpPr>
        <p:spPr>
          <a:xfrm>
            <a:off x="355600" y="8077200"/>
            <a:ext cx="12293600" cy="1206500"/>
          </a:xfrm>
          <a:prstGeom prst="rect">
            <a:avLst/>
          </a:prstGeom>
        </p:spPr>
        <p:txBody>
          <a:bodyPr lIns="0" tIns="0" rIns="0" bIns="0" anchor="t"/>
          <a:lstStyle>
            <a:lvl1pPr marL="0" indent="0" algn="ctr">
              <a:spcBef>
                <a:spcPts val="0"/>
              </a:spcBef>
              <a:buSzTx/>
              <a:buNone/>
              <a:defRPr>
                <a:solidFill>
                  <a:srgbClr val="525252"/>
                </a:solidFill>
              </a:defRPr>
            </a:lvl1pPr>
            <a:lvl2pPr marL="0" indent="0" algn="ctr">
              <a:spcBef>
                <a:spcPts val="0"/>
              </a:spcBef>
              <a:buSzTx/>
              <a:buNone/>
              <a:defRPr>
                <a:solidFill>
                  <a:srgbClr val="525252"/>
                </a:solidFill>
              </a:defRPr>
            </a:lvl2pPr>
            <a:lvl3pPr marL="0" indent="0" algn="ctr">
              <a:spcBef>
                <a:spcPts val="0"/>
              </a:spcBef>
              <a:buSzTx/>
              <a:buNone/>
              <a:defRPr>
                <a:solidFill>
                  <a:srgbClr val="525252"/>
                </a:solidFill>
              </a:defRPr>
            </a:lvl3pPr>
            <a:lvl4pPr marL="0" indent="0" algn="ctr">
              <a:spcBef>
                <a:spcPts val="0"/>
              </a:spcBef>
              <a:buSzTx/>
              <a:buNone/>
              <a:defRPr>
                <a:solidFill>
                  <a:srgbClr val="525252"/>
                </a:solidFill>
              </a:defRPr>
            </a:lvl4pPr>
            <a:lvl5pPr marL="0" indent="0" algn="ctr">
              <a:spcBef>
                <a:spcPts val="0"/>
              </a:spcBef>
              <a:buSzTx/>
              <a:buNone/>
              <a:defRPr>
                <a:solidFill>
                  <a:srgbClr val="525252"/>
                </a:solidFill>
              </a:defRPr>
            </a:lvl5pPr>
          </a:lstStyle>
          <a:p>
            <a:pPr lvl="0">
              <a:defRPr sz="1800">
                <a:solidFill>
                  <a:srgbClr val="000000"/>
                </a:solidFill>
              </a:defRPr>
            </a:pPr>
            <a:r>
              <a:rPr sz="3800">
                <a:solidFill>
                  <a:srgbClr val="525252"/>
                </a:solidFill>
              </a:rPr>
              <a:t>Body Level One</a:t>
            </a:r>
            <a:endParaRPr sz="3800">
              <a:solidFill>
                <a:srgbClr val="525252"/>
              </a:solidFill>
            </a:endParaRPr>
          </a:p>
          <a:p>
            <a:pPr lvl="1">
              <a:defRPr sz="1800">
                <a:solidFill>
                  <a:srgbClr val="000000"/>
                </a:solidFill>
              </a:defRPr>
            </a:pPr>
            <a:r>
              <a:rPr sz="3800">
                <a:solidFill>
                  <a:srgbClr val="525252"/>
                </a:solidFill>
              </a:rPr>
              <a:t>Body Level Two</a:t>
            </a:r>
            <a:endParaRPr sz="3800">
              <a:solidFill>
                <a:srgbClr val="525252"/>
              </a:solidFill>
            </a:endParaRPr>
          </a:p>
          <a:p>
            <a:pPr lvl="2">
              <a:defRPr sz="1800">
                <a:solidFill>
                  <a:srgbClr val="000000"/>
                </a:solidFill>
              </a:defRPr>
            </a:pPr>
            <a:r>
              <a:rPr sz="3800">
                <a:solidFill>
                  <a:srgbClr val="525252"/>
                </a:solidFill>
              </a:rPr>
              <a:t>Body Level Three</a:t>
            </a:r>
            <a:endParaRPr sz="3800">
              <a:solidFill>
                <a:srgbClr val="525252"/>
              </a:solidFill>
            </a:endParaRPr>
          </a:p>
          <a:p>
            <a:pPr lvl="3">
              <a:defRPr sz="1800">
                <a:solidFill>
                  <a:srgbClr val="000000"/>
                </a:solidFill>
              </a:defRPr>
            </a:pPr>
            <a:r>
              <a:rPr sz="3800">
                <a:solidFill>
                  <a:srgbClr val="525252"/>
                </a:solidFill>
              </a:rPr>
              <a:t>Body Level Four</a:t>
            </a:r>
            <a:endParaRPr sz="3800">
              <a:solidFill>
                <a:srgbClr val="525252"/>
              </a:solidFill>
            </a:endParaRPr>
          </a:p>
          <a:p>
            <a:pPr lvl="4">
              <a:defRPr sz="1800">
                <a:solidFill>
                  <a:srgbClr val="000000"/>
                </a:solidFill>
              </a:defRPr>
            </a:pPr>
            <a:r>
              <a:rPr sz="3800">
                <a:solidFill>
                  <a:srgbClr val="525252"/>
                </a:solidFill>
              </a:rPr>
              <a:t>Body Level Five</a:t>
            </a:r>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 Photo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1" name="Shape 41"/>
          <p:cNvSpPr/>
          <p:nvPr>
            <p:ph type="title"/>
          </p:nvPr>
        </p:nvSpPr>
        <p:spPr>
          <a:xfrm>
            <a:off x="355600" y="6832600"/>
            <a:ext cx="12293600" cy="1257300"/>
          </a:xfrm>
          <a:prstGeom prst="rect">
            <a:avLst/>
          </a:prstGeom>
        </p:spPr>
        <p:txBody>
          <a:bodyPr lIns="0" tIns="0" rIns="0" bIns="0" anchor="b"/>
          <a:lstStyle/>
          <a:p>
            <a:pPr lvl="0">
              <a:defRPr cap="none" sz="1800">
                <a:solidFill>
                  <a:srgbClr val="000000"/>
                </a:solidFill>
              </a:defRPr>
            </a:pPr>
            <a:r>
              <a:rPr cap="all" sz="7200">
                <a:solidFill>
                  <a:srgbClr val="535353"/>
                </a:solidFill>
              </a:rPr>
              <a:t>Title Text</a:t>
            </a:r>
          </a:p>
        </p:txBody>
      </p:sp>
      <p:sp>
        <p:nvSpPr>
          <p:cNvPr id="42" name="Shape 42"/>
          <p:cNvSpPr/>
          <p:nvPr>
            <p:ph type="body" idx="1"/>
          </p:nvPr>
        </p:nvSpPr>
        <p:spPr>
          <a:xfrm>
            <a:off x="355600" y="8077200"/>
            <a:ext cx="12293600" cy="1206500"/>
          </a:xfrm>
          <a:prstGeom prst="rect">
            <a:avLst/>
          </a:prstGeom>
        </p:spPr>
        <p:txBody>
          <a:bodyPr lIns="0" tIns="0" rIns="0" bIns="0" anchor="t"/>
          <a:lstStyle>
            <a:lvl1pPr marL="0" indent="0" algn="ctr">
              <a:spcBef>
                <a:spcPts val="0"/>
              </a:spcBef>
              <a:buSzTx/>
              <a:buNone/>
              <a:defRPr>
                <a:solidFill>
                  <a:srgbClr val="525252"/>
                </a:solidFill>
              </a:defRPr>
            </a:lvl1pPr>
            <a:lvl2pPr marL="0" indent="0" algn="ctr">
              <a:spcBef>
                <a:spcPts val="0"/>
              </a:spcBef>
              <a:buSzTx/>
              <a:buNone/>
              <a:defRPr>
                <a:solidFill>
                  <a:srgbClr val="525252"/>
                </a:solidFill>
              </a:defRPr>
            </a:lvl2pPr>
            <a:lvl3pPr marL="0" indent="0" algn="ctr">
              <a:spcBef>
                <a:spcPts val="0"/>
              </a:spcBef>
              <a:buSzTx/>
              <a:buNone/>
              <a:defRPr>
                <a:solidFill>
                  <a:srgbClr val="525252"/>
                </a:solidFill>
              </a:defRPr>
            </a:lvl3pPr>
            <a:lvl4pPr marL="0" indent="0" algn="ctr">
              <a:spcBef>
                <a:spcPts val="0"/>
              </a:spcBef>
              <a:buSzTx/>
              <a:buNone/>
              <a:defRPr>
                <a:solidFill>
                  <a:srgbClr val="525252"/>
                </a:solidFill>
              </a:defRPr>
            </a:lvl4pPr>
            <a:lvl5pPr marL="0" indent="0" algn="ctr">
              <a:spcBef>
                <a:spcPts val="0"/>
              </a:spcBef>
              <a:buSzTx/>
              <a:buNone/>
              <a:defRPr>
                <a:solidFill>
                  <a:srgbClr val="525252"/>
                </a:solidFill>
              </a:defRPr>
            </a:lvl5pPr>
          </a:lstStyle>
          <a:p>
            <a:pPr lvl="0">
              <a:defRPr sz="1800">
                <a:solidFill>
                  <a:srgbClr val="000000"/>
                </a:solidFill>
              </a:defRPr>
            </a:pPr>
            <a:r>
              <a:rPr sz="3800">
                <a:solidFill>
                  <a:srgbClr val="525252"/>
                </a:solidFill>
              </a:rPr>
              <a:t>Body Level One</a:t>
            </a:r>
            <a:endParaRPr sz="3800">
              <a:solidFill>
                <a:srgbClr val="525252"/>
              </a:solidFill>
            </a:endParaRPr>
          </a:p>
          <a:p>
            <a:pPr lvl="1">
              <a:defRPr sz="1800">
                <a:solidFill>
                  <a:srgbClr val="000000"/>
                </a:solidFill>
              </a:defRPr>
            </a:pPr>
            <a:r>
              <a:rPr sz="3800">
                <a:solidFill>
                  <a:srgbClr val="525252"/>
                </a:solidFill>
              </a:rPr>
              <a:t>Body Level Two</a:t>
            </a:r>
            <a:endParaRPr sz="3800">
              <a:solidFill>
                <a:srgbClr val="525252"/>
              </a:solidFill>
            </a:endParaRPr>
          </a:p>
          <a:p>
            <a:pPr lvl="2">
              <a:defRPr sz="1800">
                <a:solidFill>
                  <a:srgbClr val="000000"/>
                </a:solidFill>
              </a:defRPr>
            </a:pPr>
            <a:r>
              <a:rPr sz="3800">
                <a:solidFill>
                  <a:srgbClr val="525252"/>
                </a:solidFill>
              </a:rPr>
              <a:t>Body Level Three</a:t>
            </a:r>
            <a:endParaRPr sz="3800">
              <a:solidFill>
                <a:srgbClr val="525252"/>
              </a:solidFill>
            </a:endParaRPr>
          </a:p>
          <a:p>
            <a:pPr lvl="3">
              <a:defRPr sz="1800">
                <a:solidFill>
                  <a:srgbClr val="000000"/>
                </a:solidFill>
              </a:defRPr>
            </a:pPr>
            <a:r>
              <a:rPr sz="3800">
                <a:solidFill>
                  <a:srgbClr val="525252"/>
                </a:solidFill>
              </a:rPr>
              <a:t>Body Level Four</a:t>
            </a:r>
            <a:endParaRPr sz="3800">
              <a:solidFill>
                <a:srgbClr val="525252"/>
              </a:solidFill>
            </a:endParaRPr>
          </a:p>
          <a:p>
            <a:pPr lvl="4">
              <a:defRPr sz="1800">
                <a:solidFill>
                  <a:srgbClr val="000000"/>
                </a:solidFill>
              </a:defRPr>
            </a:pPr>
            <a:r>
              <a:rPr sz="3800">
                <a:solidFill>
                  <a:srgbClr val="525252"/>
                </a:solidFill>
              </a:rPr>
              <a:t>Body Level Five</a:t>
            </a:r>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44" name="Shape 44"/>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45" name="Shape 45"/>
          <p:cNvSpPr/>
          <p:nvPr>
            <p:ph type="body" idx="1"/>
          </p:nvPr>
        </p:nvSpPr>
        <p:spPr>
          <a:prstGeom prst="rect">
            <a:avLst/>
          </a:prstGeom>
        </p:spPr>
        <p:txBody>
          <a:body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48" name="Shape 48"/>
          <p:cNvSpPr/>
          <p:nvPr>
            <p:ph type="body" idx="1"/>
          </p:nvPr>
        </p:nvSpPr>
        <p:spPr>
          <a:prstGeom prst="rect">
            <a:avLst/>
          </a:prstGeom>
        </p:spPr>
        <p:txBody>
          <a:bodyPr lIns="0" tIns="0" rIns="0" bIns="0" numCol="2" spcCol="614680" anchor="t"/>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50" name="Shape 50"/>
          <p:cNvSpPr/>
          <p:nvPr>
            <p:ph type="body" idx="1"/>
          </p:nvPr>
        </p:nvSpPr>
        <p:spPr>
          <a:xfrm>
            <a:off x="355600" y="254000"/>
            <a:ext cx="12293600" cy="9232900"/>
          </a:xfrm>
          <a:prstGeom prst="rect">
            <a:avLst/>
          </a:prstGeom>
        </p:spPr>
        <p:txBody>
          <a:bodyPr/>
          <a:lstStyle>
            <a:lvl1pPr>
              <a:lnSpc>
                <a:spcPct val="120000"/>
              </a:lnSpc>
              <a:defRPr sz="4600">
                <a:solidFill>
                  <a:srgbClr val="525252"/>
                </a:solidFill>
              </a:defRPr>
            </a:lvl1pPr>
            <a:lvl2pPr>
              <a:lnSpc>
                <a:spcPct val="120000"/>
              </a:lnSpc>
              <a:defRPr sz="4600">
                <a:solidFill>
                  <a:srgbClr val="525252"/>
                </a:solidFill>
              </a:defRPr>
            </a:lvl2pPr>
            <a:lvl3pPr>
              <a:lnSpc>
                <a:spcPct val="120000"/>
              </a:lnSpc>
              <a:defRPr sz="4600">
                <a:solidFill>
                  <a:srgbClr val="525252"/>
                </a:solidFill>
              </a:defRPr>
            </a:lvl3pPr>
            <a:lvl4pPr>
              <a:lnSpc>
                <a:spcPct val="120000"/>
              </a:lnSpc>
              <a:defRPr sz="4600">
                <a:solidFill>
                  <a:srgbClr val="525252"/>
                </a:solidFill>
              </a:defRPr>
            </a:lvl4pPr>
            <a:lvl5pPr>
              <a:lnSpc>
                <a:spcPct val="120000"/>
              </a:lnSpc>
              <a:defRPr sz="4600">
                <a:solidFill>
                  <a:srgbClr val="525252"/>
                </a:solidFill>
              </a:defRPr>
            </a:lvl5pPr>
          </a:lstStyle>
          <a:p>
            <a:pPr lvl="0">
              <a:defRPr sz="1800">
                <a:solidFill>
                  <a:srgbClr val="000000"/>
                </a:solidFill>
              </a:defRPr>
            </a:pPr>
            <a:r>
              <a:rPr sz="4600">
                <a:solidFill>
                  <a:srgbClr val="525252"/>
                </a:solidFill>
              </a:rPr>
              <a:t>Body Level One</a:t>
            </a:r>
            <a:endParaRPr sz="4600">
              <a:solidFill>
                <a:srgbClr val="525252"/>
              </a:solidFill>
            </a:endParaRPr>
          </a:p>
          <a:p>
            <a:pPr lvl="1">
              <a:defRPr sz="1800">
                <a:solidFill>
                  <a:srgbClr val="000000"/>
                </a:solidFill>
              </a:defRPr>
            </a:pPr>
            <a:r>
              <a:rPr sz="4600">
                <a:solidFill>
                  <a:srgbClr val="525252"/>
                </a:solidFill>
              </a:rPr>
              <a:t>Body Level Two</a:t>
            </a:r>
            <a:endParaRPr sz="4600">
              <a:solidFill>
                <a:srgbClr val="525252"/>
              </a:solidFill>
            </a:endParaRPr>
          </a:p>
          <a:p>
            <a:pPr lvl="2">
              <a:defRPr sz="1800">
                <a:solidFill>
                  <a:srgbClr val="000000"/>
                </a:solidFill>
              </a:defRPr>
            </a:pPr>
            <a:r>
              <a:rPr sz="4600">
                <a:solidFill>
                  <a:srgbClr val="525252"/>
                </a:solidFill>
              </a:rPr>
              <a:t>Body Level Three</a:t>
            </a:r>
            <a:endParaRPr sz="4600">
              <a:solidFill>
                <a:srgbClr val="525252"/>
              </a:solidFill>
            </a:endParaRPr>
          </a:p>
          <a:p>
            <a:pPr lvl="3">
              <a:defRPr sz="1800">
                <a:solidFill>
                  <a:srgbClr val="000000"/>
                </a:solidFill>
              </a:defRPr>
            </a:pPr>
            <a:r>
              <a:rPr sz="4600">
                <a:solidFill>
                  <a:srgbClr val="525252"/>
                </a:solidFill>
              </a:rPr>
              <a:t>Body Level Four</a:t>
            </a:r>
            <a:endParaRPr sz="4600">
              <a:solidFill>
                <a:srgbClr val="525252"/>
              </a:solidFill>
            </a:endParaRPr>
          </a:p>
          <a:p>
            <a:pPr lvl="4">
              <a:defRPr sz="1800">
                <a:solidFill>
                  <a:srgbClr val="000000"/>
                </a:solidFill>
              </a:defRPr>
            </a:pPr>
            <a:r>
              <a:rPr sz="4600">
                <a:solidFill>
                  <a:srgbClr val="525252"/>
                </a:solidFill>
              </a:rPr>
              <a:t>Body Level Five</a:t>
            </a:r>
          </a:p>
        </p:txBody>
      </p:sp>
    </p:spTree>
  </p:cSld>
  <p:clrMapOvr>
    <a:masterClrMapping/>
  </p:clrMapOvr>
  <p:transitio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 name="Shape 8"/>
          <p:cNvSpPr/>
          <p:nvPr>
            <p:ph type="title"/>
          </p:nvPr>
        </p:nvSpPr>
        <p:spPr>
          <a:xfrm>
            <a:off x="1270000" y="203200"/>
            <a:ext cx="10464800" cy="2540000"/>
          </a:xfrm>
          <a:prstGeom prst="rect">
            <a:avLst/>
          </a:prstGeom>
        </p:spPr>
        <p:txBody>
          <a:bodyPr/>
          <a:lstStyle>
            <a:lvl1pPr defTabSz="457200">
              <a:defRPr cap="none">
                <a:solidFill>
                  <a:srgbClr val="FFFFFF"/>
                </a:solidFill>
                <a:latin typeface="+mj-lt"/>
                <a:ea typeface="+mj-ea"/>
                <a:cs typeface="+mj-cs"/>
                <a:sym typeface="Chalkboard"/>
              </a:defRPr>
            </a:lvl1pPr>
          </a:lstStyle>
          <a:p>
            <a:pPr lvl="0">
              <a:defRPr sz="1800">
                <a:solidFill>
                  <a:srgbClr val="000000"/>
                </a:solidFill>
              </a:defRPr>
            </a:pPr>
            <a:r>
              <a:rPr sz="7200">
                <a:solidFill>
                  <a:srgbClr val="FFFFFF"/>
                </a:solidFill>
              </a:rPr>
              <a:t>Title Text</a:t>
            </a:r>
          </a:p>
        </p:txBody>
      </p:sp>
      <p:sp>
        <p:nvSpPr>
          <p:cNvPr id="9" name="Shape 9"/>
          <p:cNvSpPr/>
          <p:nvPr>
            <p:ph type="body" idx="1"/>
          </p:nvPr>
        </p:nvSpPr>
        <p:spPr>
          <a:xfrm>
            <a:off x="1270000" y="2946400"/>
            <a:ext cx="10464800" cy="5740400"/>
          </a:xfrm>
          <a:prstGeom prst="rect">
            <a:avLst/>
          </a:prstGeom>
        </p:spPr>
        <p:txBody>
          <a:bodyPr/>
          <a:lstStyle>
            <a:lvl1pPr marL="893697" indent="-436497" defTabSz="457200">
              <a:spcBef>
                <a:spcPts val="3000"/>
              </a:spcBef>
              <a:buClrTx/>
              <a:buSzPct val="43000"/>
              <a:buBlip>
                <a:blip r:embed="rId3"/>
              </a:buBlip>
              <a:defRPr sz="3600">
                <a:solidFill>
                  <a:srgbClr val="FFFFFF"/>
                </a:solidFill>
                <a:latin typeface="+mj-lt"/>
                <a:ea typeface="+mj-ea"/>
                <a:cs typeface="+mj-cs"/>
                <a:sym typeface="Chalkboard"/>
              </a:defRPr>
            </a:lvl1pPr>
            <a:lvl2pPr marL="1439797" indent="-436497" defTabSz="457200">
              <a:spcBef>
                <a:spcPts val="3000"/>
              </a:spcBef>
              <a:buClrTx/>
              <a:buSzPct val="43000"/>
              <a:buBlip>
                <a:blip r:embed="rId3"/>
              </a:buBlip>
              <a:defRPr sz="3600">
                <a:solidFill>
                  <a:srgbClr val="FFFFFF"/>
                </a:solidFill>
                <a:latin typeface="+mj-lt"/>
                <a:ea typeface="+mj-ea"/>
                <a:cs typeface="+mj-cs"/>
                <a:sym typeface="Chalkboard"/>
              </a:defRPr>
            </a:lvl2pPr>
            <a:lvl3pPr marL="1973197" indent="-436497" defTabSz="457200">
              <a:spcBef>
                <a:spcPts val="3000"/>
              </a:spcBef>
              <a:buClrTx/>
              <a:buSzPct val="43000"/>
              <a:buBlip>
                <a:blip r:embed="rId3"/>
              </a:buBlip>
              <a:defRPr sz="3600">
                <a:solidFill>
                  <a:srgbClr val="FFFFFF"/>
                </a:solidFill>
                <a:latin typeface="+mj-lt"/>
                <a:ea typeface="+mj-ea"/>
                <a:cs typeface="+mj-cs"/>
                <a:sym typeface="Chalkboard"/>
              </a:defRPr>
            </a:lvl3pPr>
            <a:lvl4pPr marL="2544697" indent="-436497" defTabSz="457200">
              <a:spcBef>
                <a:spcPts val="3000"/>
              </a:spcBef>
              <a:buClrTx/>
              <a:buSzPct val="43000"/>
              <a:buBlip>
                <a:blip r:embed="rId3"/>
              </a:buBlip>
              <a:defRPr sz="3600">
                <a:solidFill>
                  <a:srgbClr val="FFFFFF"/>
                </a:solidFill>
                <a:latin typeface="+mj-lt"/>
                <a:ea typeface="+mj-ea"/>
                <a:cs typeface="+mj-cs"/>
                <a:sym typeface="Chalkboard"/>
              </a:defRPr>
            </a:lvl4pPr>
            <a:lvl5pPr marL="3128897" indent="-436497" defTabSz="457200">
              <a:spcBef>
                <a:spcPts val="3000"/>
              </a:spcBef>
              <a:buClrTx/>
              <a:buSzPct val="43000"/>
              <a:buBlip>
                <a:blip r:embed="rId3"/>
              </a:buBlip>
              <a:defRPr sz="3600">
                <a:solidFill>
                  <a:srgbClr val="FFFFFF"/>
                </a:solidFill>
                <a:latin typeface="+mj-lt"/>
                <a:ea typeface="+mj-ea"/>
                <a:cs typeface="+mj-cs"/>
                <a:sym typeface="Chalkboard"/>
              </a:defRPr>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Blank - Dark">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4" name="Shape 54"/>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1" showMasterPhAnim="1">
  <p:cSld name="Title - Top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58" name="Shape 58"/>
          <p:cNvSpPr/>
          <p:nvPr>
            <p:ph type="title"/>
          </p:nvPr>
        </p:nvSpPr>
        <p:spPr>
          <a:xfrm>
            <a:off x="355600" y="3225800"/>
            <a:ext cx="12293600" cy="3302000"/>
          </a:xfrm>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60" name="Shape 60"/>
          <p:cNvSpPr/>
          <p:nvPr>
            <p:ph type="title"/>
          </p:nvPr>
        </p:nvSpPr>
        <p:spPr>
          <a:xfrm>
            <a:off x="355600" y="7416800"/>
            <a:ext cx="12293600" cy="1282700"/>
          </a:xfrm>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2" name="Shape 62"/>
          <p:cNvSpPr/>
          <p:nvPr>
            <p:ph type="title"/>
          </p:nvPr>
        </p:nvSpPr>
        <p:spPr>
          <a:xfrm>
            <a:off x="355600" y="7416800"/>
            <a:ext cx="12293600" cy="1282700"/>
          </a:xfrm>
          <a:prstGeom prst="rect">
            <a:avLst/>
          </a:prstGeom>
        </p:spPr>
        <p:txBody>
          <a:bodyPr/>
          <a:lstStyle/>
          <a:p>
            <a:pPr lvl="0">
              <a:defRPr cap="none" sz="1800">
                <a:solidFill>
                  <a:srgbClr val="000000"/>
                </a:solidFill>
              </a:defRPr>
            </a:pPr>
            <a:r>
              <a:rPr cap="all" sz="7200">
                <a:solidFill>
                  <a:srgbClr val="535353"/>
                </a:solidFill>
              </a:rPr>
              <a:t>Title Text</a:t>
            </a:r>
          </a:p>
        </p:txBody>
      </p:sp>
    </p:spTree>
  </p:cSld>
  <p:clrMapOvr>
    <a:masterClrMapping/>
  </p:clrMapOvr>
  <p:transitio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64" name="Shape 64"/>
          <p:cNvSpPr/>
          <p:nvPr>
            <p:ph type="title"/>
          </p:nvPr>
        </p:nvSpPr>
        <p:spPr>
          <a:xfrm>
            <a:off x="355600" y="1384300"/>
            <a:ext cx="5892800" cy="3505200"/>
          </a:xfrm>
          <a:prstGeom prst="rect">
            <a:avLst/>
          </a:prstGeom>
        </p:spPr>
        <p:txBody>
          <a:bodyPr lIns="0" tIns="0" rIns="0" bIns="0" anchor="b"/>
          <a:lstStyle/>
          <a:p>
            <a:pPr lvl="0">
              <a:defRPr cap="none" sz="1800">
                <a:solidFill>
                  <a:srgbClr val="000000"/>
                </a:solidFill>
              </a:defRPr>
            </a:pPr>
            <a:r>
              <a:rPr cap="all" sz="7200">
                <a:solidFill>
                  <a:srgbClr val="535353"/>
                </a:solidFill>
              </a:rPr>
              <a:t>Title Text</a:t>
            </a:r>
          </a:p>
        </p:txBody>
      </p:sp>
      <p:sp>
        <p:nvSpPr>
          <p:cNvPr id="65" name="Shape 65"/>
          <p:cNvSpPr/>
          <p:nvPr>
            <p:ph type="body" idx="1"/>
          </p:nvPr>
        </p:nvSpPr>
        <p:spPr>
          <a:xfrm>
            <a:off x="355600" y="4876800"/>
            <a:ext cx="5892800" cy="1295400"/>
          </a:xfrm>
          <a:prstGeom prst="rect">
            <a:avLst/>
          </a:prstGeom>
        </p:spPr>
        <p:txBody>
          <a:bodyPr lIns="0" tIns="0" rIns="0" bIns="0" anchor="t"/>
          <a:lstStyle>
            <a:lvl1pPr marL="0" indent="0" algn="ctr">
              <a:spcBef>
                <a:spcPts val="0"/>
              </a:spcBef>
              <a:buSzTx/>
              <a:buNone/>
              <a:defRPr>
                <a:solidFill>
                  <a:srgbClr val="525252"/>
                </a:solidFill>
              </a:defRPr>
            </a:lvl1pPr>
            <a:lvl2pPr marL="0" indent="0" algn="ctr">
              <a:spcBef>
                <a:spcPts val="0"/>
              </a:spcBef>
              <a:buSzTx/>
              <a:buNone/>
              <a:defRPr>
                <a:solidFill>
                  <a:srgbClr val="525252"/>
                </a:solidFill>
              </a:defRPr>
            </a:lvl2pPr>
            <a:lvl3pPr marL="0" indent="0" algn="ctr">
              <a:spcBef>
                <a:spcPts val="0"/>
              </a:spcBef>
              <a:buSzTx/>
              <a:buNone/>
              <a:defRPr>
                <a:solidFill>
                  <a:srgbClr val="525252"/>
                </a:solidFill>
              </a:defRPr>
            </a:lvl3pPr>
            <a:lvl4pPr marL="0" indent="0" algn="ctr">
              <a:spcBef>
                <a:spcPts val="0"/>
              </a:spcBef>
              <a:buSzTx/>
              <a:buNone/>
              <a:defRPr>
                <a:solidFill>
                  <a:srgbClr val="525252"/>
                </a:solidFill>
              </a:defRPr>
            </a:lvl4pPr>
            <a:lvl5pPr marL="0" indent="0" algn="ctr">
              <a:spcBef>
                <a:spcPts val="0"/>
              </a:spcBef>
              <a:buSzTx/>
              <a:buNone/>
              <a:defRPr>
                <a:solidFill>
                  <a:srgbClr val="525252"/>
                </a:solidFill>
              </a:defRPr>
            </a:lvl5pPr>
          </a:lstStyle>
          <a:p>
            <a:pPr lvl="0">
              <a:defRPr sz="1800">
                <a:solidFill>
                  <a:srgbClr val="000000"/>
                </a:solidFill>
              </a:defRPr>
            </a:pPr>
            <a:r>
              <a:rPr sz="3800">
                <a:solidFill>
                  <a:srgbClr val="525252"/>
                </a:solidFill>
              </a:rPr>
              <a:t>Body Level One</a:t>
            </a:r>
            <a:endParaRPr sz="3800">
              <a:solidFill>
                <a:srgbClr val="525252"/>
              </a:solidFill>
            </a:endParaRPr>
          </a:p>
          <a:p>
            <a:pPr lvl="1">
              <a:defRPr sz="1800">
                <a:solidFill>
                  <a:srgbClr val="000000"/>
                </a:solidFill>
              </a:defRPr>
            </a:pPr>
            <a:r>
              <a:rPr sz="3800">
                <a:solidFill>
                  <a:srgbClr val="525252"/>
                </a:solidFill>
              </a:rPr>
              <a:t>Body Level Two</a:t>
            </a:r>
            <a:endParaRPr sz="3800">
              <a:solidFill>
                <a:srgbClr val="525252"/>
              </a:solidFill>
            </a:endParaRPr>
          </a:p>
          <a:p>
            <a:pPr lvl="2">
              <a:defRPr sz="1800">
                <a:solidFill>
                  <a:srgbClr val="000000"/>
                </a:solidFill>
              </a:defRPr>
            </a:pPr>
            <a:r>
              <a:rPr sz="3800">
                <a:solidFill>
                  <a:srgbClr val="525252"/>
                </a:solidFill>
              </a:rPr>
              <a:t>Body Level Three</a:t>
            </a:r>
            <a:endParaRPr sz="3800">
              <a:solidFill>
                <a:srgbClr val="525252"/>
              </a:solidFill>
            </a:endParaRPr>
          </a:p>
          <a:p>
            <a:pPr lvl="3">
              <a:defRPr sz="1800">
                <a:solidFill>
                  <a:srgbClr val="000000"/>
                </a:solidFill>
              </a:defRPr>
            </a:pPr>
            <a:r>
              <a:rPr sz="3800">
                <a:solidFill>
                  <a:srgbClr val="525252"/>
                </a:solidFill>
              </a:rPr>
              <a:t>Body Level Four</a:t>
            </a:r>
            <a:endParaRPr sz="3800">
              <a:solidFill>
                <a:srgbClr val="525252"/>
              </a:solidFill>
            </a:endParaRPr>
          </a:p>
          <a:p>
            <a:pPr lvl="4">
              <a:defRPr sz="1800">
                <a:solidFill>
                  <a:srgbClr val="000000"/>
                </a:solidFill>
              </a:defRPr>
            </a:pPr>
            <a:r>
              <a:rPr sz="3800">
                <a:solidFill>
                  <a:srgbClr val="525252"/>
                </a:solidFill>
              </a:rPr>
              <a:t>Body Level Five</a:t>
            </a:r>
          </a:p>
        </p:txBody>
      </p:sp>
    </p:spTree>
  </p:cSld>
  <p:clrMapOvr>
    <a:masterClrMapping/>
  </p:clrMapOvr>
  <p:transitio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 Dar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7" name="Shape 67"/>
          <p:cNvSpPr/>
          <p:nvPr>
            <p:ph type="title"/>
          </p:nvPr>
        </p:nvSpPr>
        <p:spPr>
          <a:xfrm>
            <a:off x="355600" y="1384300"/>
            <a:ext cx="5892800" cy="3505200"/>
          </a:xfrm>
          <a:prstGeom prst="rect">
            <a:avLst/>
          </a:prstGeom>
        </p:spPr>
        <p:txBody>
          <a:bodyPr lIns="0" tIns="0" rIns="0" bIns="0" anchor="b"/>
          <a:lstStyle/>
          <a:p>
            <a:pPr lvl="0">
              <a:defRPr cap="none" sz="1800">
                <a:solidFill>
                  <a:srgbClr val="000000"/>
                </a:solidFill>
              </a:defRPr>
            </a:pPr>
            <a:r>
              <a:rPr cap="all" sz="7200">
                <a:solidFill>
                  <a:srgbClr val="535353"/>
                </a:solidFill>
              </a:rPr>
              <a:t>Title Text</a:t>
            </a:r>
          </a:p>
        </p:txBody>
      </p:sp>
      <p:sp>
        <p:nvSpPr>
          <p:cNvPr id="68" name="Shape 68"/>
          <p:cNvSpPr/>
          <p:nvPr>
            <p:ph type="body" idx="1"/>
          </p:nvPr>
        </p:nvSpPr>
        <p:spPr>
          <a:xfrm>
            <a:off x="355600" y="4876800"/>
            <a:ext cx="5892800" cy="1295400"/>
          </a:xfrm>
          <a:prstGeom prst="rect">
            <a:avLst/>
          </a:prstGeom>
        </p:spPr>
        <p:txBody>
          <a:bodyPr lIns="0" tIns="0" rIns="0" bIns="0" anchor="t"/>
          <a:lstStyle>
            <a:lvl1pPr marL="0" indent="0" algn="ctr">
              <a:spcBef>
                <a:spcPts val="0"/>
              </a:spcBef>
              <a:buSzTx/>
              <a:buNone/>
              <a:defRPr>
                <a:solidFill>
                  <a:srgbClr val="525252"/>
                </a:solidFill>
              </a:defRPr>
            </a:lvl1pPr>
            <a:lvl2pPr marL="0" indent="0" algn="ctr">
              <a:spcBef>
                <a:spcPts val="0"/>
              </a:spcBef>
              <a:buSzTx/>
              <a:buNone/>
              <a:defRPr>
                <a:solidFill>
                  <a:srgbClr val="525252"/>
                </a:solidFill>
              </a:defRPr>
            </a:lvl2pPr>
            <a:lvl3pPr marL="0" indent="0" algn="ctr">
              <a:spcBef>
                <a:spcPts val="0"/>
              </a:spcBef>
              <a:buSzTx/>
              <a:buNone/>
              <a:defRPr>
                <a:solidFill>
                  <a:srgbClr val="525252"/>
                </a:solidFill>
              </a:defRPr>
            </a:lvl3pPr>
            <a:lvl4pPr marL="0" indent="0" algn="ctr">
              <a:spcBef>
                <a:spcPts val="0"/>
              </a:spcBef>
              <a:buSzTx/>
              <a:buNone/>
              <a:defRPr>
                <a:solidFill>
                  <a:srgbClr val="525252"/>
                </a:solidFill>
              </a:defRPr>
            </a:lvl4pPr>
            <a:lvl5pPr marL="0" indent="0" algn="ctr">
              <a:spcBef>
                <a:spcPts val="0"/>
              </a:spcBef>
              <a:buSzTx/>
              <a:buNone/>
              <a:defRPr>
                <a:solidFill>
                  <a:srgbClr val="525252"/>
                </a:solidFill>
              </a:defRPr>
            </a:lvl5pPr>
          </a:lstStyle>
          <a:p>
            <a:pPr lvl="0">
              <a:defRPr sz="1800">
                <a:solidFill>
                  <a:srgbClr val="000000"/>
                </a:solidFill>
              </a:defRPr>
            </a:pPr>
            <a:r>
              <a:rPr sz="3800">
                <a:solidFill>
                  <a:srgbClr val="525252"/>
                </a:solidFill>
              </a:rPr>
              <a:t>Body Level One</a:t>
            </a:r>
            <a:endParaRPr sz="3800">
              <a:solidFill>
                <a:srgbClr val="525252"/>
              </a:solidFill>
            </a:endParaRPr>
          </a:p>
          <a:p>
            <a:pPr lvl="1">
              <a:defRPr sz="1800">
                <a:solidFill>
                  <a:srgbClr val="000000"/>
                </a:solidFill>
              </a:defRPr>
            </a:pPr>
            <a:r>
              <a:rPr sz="3800">
                <a:solidFill>
                  <a:srgbClr val="525252"/>
                </a:solidFill>
              </a:rPr>
              <a:t>Body Level Two</a:t>
            </a:r>
            <a:endParaRPr sz="3800">
              <a:solidFill>
                <a:srgbClr val="525252"/>
              </a:solidFill>
            </a:endParaRPr>
          </a:p>
          <a:p>
            <a:pPr lvl="2">
              <a:defRPr sz="1800">
                <a:solidFill>
                  <a:srgbClr val="000000"/>
                </a:solidFill>
              </a:defRPr>
            </a:pPr>
            <a:r>
              <a:rPr sz="3800">
                <a:solidFill>
                  <a:srgbClr val="525252"/>
                </a:solidFill>
              </a:rPr>
              <a:t>Body Level Three</a:t>
            </a:r>
            <a:endParaRPr sz="3800">
              <a:solidFill>
                <a:srgbClr val="525252"/>
              </a:solidFill>
            </a:endParaRPr>
          </a:p>
          <a:p>
            <a:pPr lvl="3">
              <a:defRPr sz="1800">
                <a:solidFill>
                  <a:srgbClr val="000000"/>
                </a:solidFill>
              </a:defRPr>
            </a:pPr>
            <a:r>
              <a:rPr sz="3800">
                <a:solidFill>
                  <a:srgbClr val="525252"/>
                </a:solidFill>
              </a:rPr>
              <a:t>Body Level Four</a:t>
            </a:r>
            <a:endParaRPr sz="3800">
              <a:solidFill>
                <a:srgbClr val="525252"/>
              </a:solidFill>
            </a:endParaRPr>
          </a:p>
          <a:p>
            <a:pPr lvl="4">
              <a:defRPr sz="1800">
                <a:solidFill>
                  <a:srgbClr val="000000"/>
                </a:solidFill>
              </a:defRPr>
            </a:pPr>
            <a:r>
              <a:rPr sz="3800">
                <a:solidFill>
                  <a:srgbClr val="525252"/>
                </a:solidFill>
              </a:rPr>
              <a:t>Body Level Five</a:t>
            </a:r>
          </a:p>
        </p:txBody>
      </p:sp>
    </p:spTree>
  </p:cSld>
  <p:clrMapOvr>
    <a:masterClrMapping/>
  </p:clrMapOvr>
  <p:transitio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70" name="Shape 70"/>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71" name="Shape 71"/>
          <p:cNvSpPr/>
          <p:nvPr>
            <p:ph type="body" idx="1"/>
          </p:nvPr>
        </p:nvSpPr>
        <p:spPr>
          <a:xfrm>
            <a:off x="355600" y="3187700"/>
            <a:ext cx="5892800" cy="5842000"/>
          </a:xfrm>
          <a:prstGeom prst="rect">
            <a:avLst/>
          </a:prstGeom>
        </p:spPr>
        <p:txBody>
          <a:body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73" name="Shape 73"/>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74" name="Shape 74"/>
          <p:cNvSpPr/>
          <p:nvPr>
            <p:ph type="body" idx="1"/>
          </p:nvPr>
        </p:nvSpPr>
        <p:spPr>
          <a:xfrm>
            <a:off x="355600" y="3187700"/>
            <a:ext cx="5892800" cy="5842000"/>
          </a:xfrm>
          <a:prstGeom prst="rect">
            <a:avLst/>
          </a:prstGeom>
        </p:spPr>
        <p:txBody>
          <a:body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1270000" y="203200"/>
            <a:ext cx="10464800" cy="2540000"/>
          </a:xfrm>
          <a:prstGeom prst="rect">
            <a:avLst/>
          </a:prstGeom>
        </p:spPr>
        <p:txBody>
          <a:bodyPr/>
          <a:lstStyle>
            <a:lvl1pPr defTabSz="457200">
              <a:defRPr cap="none">
                <a:solidFill>
                  <a:srgbClr val="FFFFFF"/>
                </a:solidFill>
                <a:latin typeface="+mj-lt"/>
                <a:ea typeface="+mj-ea"/>
                <a:cs typeface="+mj-cs"/>
                <a:sym typeface="Chalkboard"/>
              </a:defRPr>
            </a:lvl1pPr>
          </a:lstStyle>
          <a:p>
            <a:pPr lvl="0">
              <a:defRPr sz="1800">
                <a:solidFill>
                  <a:srgbClr val="000000"/>
                </a:solidFill>
              </a:defRPr>
            </a:pPr>
            <a:r>
              <a:rPr sz="7200">
                <a:solidFill>
                  <a:srgbClr val="FFFFFF"/>
                </a:solidFill>
              </a:rPr>
              <a:t>Title Text</a:t>
            </a:r>
          </a:p>
        </p:txBody>
      </p:sp>
      <p:sp>
        <p:nvSpPr>
          <p:cNvPr id="12" name="Shape 12"/>
          <p:cNvSpPr/>
          <p:nvPr>
            <p:ph type="body" idx="1"/>
          </p:nvPr>
        </p:nvSpPr>
        <p:spPr>
          <a:xfrm>
            <a:off x="1270000" y="2946400"/>
            <a:ext cx="10464800" cy="5740400"/>
          </a:xfrm>
          <a:prstGeom prst="rect">
            <a:avLst/>
          </a:prstGeom>
        </p:spPr>
        <p:txBody>
          <a:bodyPr lIns="0" tIns="0" rIns="0" bIns="0" numCol="2" spcCol="523240" anchor="t"/>
          <a:lstStyle>
            <a:lvl1pPr marL="863809" indent="-406609" defTabSz="457200">
              <a:spcBef>
                <a:spcPts val="3600"/>
              </a:spcBef>
              <a:buClrTx/>
              <a:buSzPct val="43000"/>
              <a:buFont typeface="Gill Sans"/>
              <a:buBlip>
                <a:blip r:embed="rId3"/>
              </a:buBlip>
              <a:defRPr sz="3200">
                <a:solidFill>
                  <a:srgbClr val="FFFFFF"/>
                </a:solidFill>
                <a:latin typeface="+mj-lt"/>
                <a:ea typeface="+mj-ea"/>
                <a:cs typeface="+mj-cs"/>
                <a:sym typeface="Chalkboard"/>
              </a:defRPr>
            </a:lvl1pPr>
            <a:lvl2pPr marL="1409909" indent="-406609" defTabSz="457200">
              <a:spcBef>
                <a:spcPts val="3600"/>
              </a:spcBef>
              <a:buClrTx/>
              <a:buSzPct val="43000"/>
              <a:buFont typeface="Gill Sans"/>
              <a:buBlip>
                <a:blip r:embed="rId3"/>
              </a:buBlip>
              <a:defRPr sz="3200">
                <a:solidFill>
                  <a:srgbClr val="FFFFFF"/>
                </a:solidFill>
                <a:latin typeface="+mj-lt"/>
                <a:ea typeface="+mj-ea"/>
                <a:cs typeface="+mj-cs"/>
                <a:sym typeface="Chalkboard"/>
              </a:defRPr>
            </a:lvl2pPr>
            <a:lvl3pPr marL="1943309" indent="-406609" defTabSz="457200">
              <a:spcBef>
                <a:spcPts val="3600"/>
              </a:spcBef>
              <a:buClrTx/>
              <a:buSzPct val="43000"/>
              <a:buFont typeface="Gill Sans"/>
              <a:buBlip>
                <a:blip r:embed="rId3"/>
              </a:buBlip>
              <a:defRPr sz="3200">
                <a:solidFill>
                  <a:srgbClr val="FFFFFF"/>
                </a:solidFill>
                <a:latin typeface="+mj-lt"/>
                <a:ea typeface="+mj-ea"/>
                <a:cs typeface="+mj-cs"/>
                <a:sym typeface="Chalkboard"/>
              </a:defRPr>
            </a:lvl3pPr>
            <a:lvl4pPr marL="2514809" indent="-406609" defTabSz="457200">
              <a:spcBef>
                <a:spcPts val="3600"/>
              </a:spcBef>
              <a:buClrTx/>
              <a:buSzPct val="43000"/>
              <a:buFont typeface="Gill Sans"/>
              <a:buBlip>
                <a:blip r:embed="rId3"/>
              </a:buBlip>
              <a:defRPr sz="3200">
                <a:solidFill>
                  <a:srgbClr val="FFFFFF"/>
                </a:solidFill>
                <a:latin typeface="+mj-lt"/>
                <a:ea typeface="+mj-ea"/>
                <a:cs typeface="+mj-cs"/>
                <a:sym typeface="Chalkboard"/>
              </a:defRPr>
            </a:lvl4pPr>
            <a:lvl5pPr marL="3099009" indent="-406609" defTabSz="457200">
              <a:spcBef>
                <a:spcPts val="3600"/>
              </a:spcBef>
              <a:buClrTx/>
              <a:buSzPct val="43000"/>
              <a:buFont typeface="Gill Sans"/>
              <a:buBlip>
                <a:blip r:embed="rId3"/>
              </a:buBlip>
              <a:defRPr sz="3200">
                <a:solidFill>
                  <a:srgbClr val="FFFFFF"/>
                </a:solidFill>
                <a:latin typeface="+mj-lt"/>
                <a:ea typeface="+mj-ea"/>
                <a:cs typeface="+mj-cs"/>
                <a:sym typeface="Chalkboard"/>
              </a:defRPr>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76" name="Shape 76"/>
          <p:cNvSpPr/>
          <p:nvPr>
            <p:ph type="title"/>
          </p:nvPr>
        </p:nvSpPr>
        <p:spPr>
          <a:prstGeom prst="rect">
            <a:avLst/>
          </a:prstGeom>
        </p:spPr>
        <p:txBody>
          <a:bodyPr/>
          <a:lstStyle/>
          <a:p>
            <a:pPr lvl="0">
              <a:defRPr cap="none" sz="1800">
                <a:solidFill>
                  <a:srgbClr val="000000"/>
                </a:solidFill>
              </a:defRPr>
            </a:pPr>
            <a:r>
              <a:rPr cap="all" sz="7200">
                <a:solidFill>
                  <a:srgbClr val="535353"/>
                </a:solidFill>
              </a:rPr>
              <a:t>Title Text</a:t>
            </a:r>
          </a:p>
        </p:txBody>
      </p:sp>
      <p:sp>
        <p:nvSpPr>
          <p:cNvPr id="77" name="Shape 77"/>
          <p:cNvSpPr/>
          <p:nvPr>
            <p:ph type="body" idx="1"/>
          </p:nvPr>
        </p:nvSpPr>
        <p:spPr>
          <a:xfrm>
            <a:off x="6756400" y="3187700"/>
            <a:ext cx="5892800" cy="5842000"/>
          </a:xfrm>
          <a:prstGeom prst="rect">
            <a:avLst/>
          </a:prstGeom>
        </p:spPr>
        <p:txBody>
          <a:bodyP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 name="Shape 14"/>
          <p:cNvSpPr/>
          <p:nvPr>
            <p:ph type="body" idx="1"/>
          </p:nvPr>
        </p:nvSpPr>
        <p:spPr>
          <a:xfrm>
            <a:off x="1270000" y="1066800"/>
            <a:ext cx="10464800" cy="7620000"/>
          </a:xfrm>
          <a:prstGeom prst="rect">
            <a:avLst/>
          </a:prstGeom>
        </p:spPr>
        <p:txBody>
          <a:bodyPr/>
          <a:lstStyle>
            <a:lvl1pPr marL="893697" indent="-436497" defTabSz="457200">
              <a:spcBef>
                <a:spcPts val="6000"/>
              </a:spcBef>
              <a:buClrTx/>
              <a:buSzPct val="43000"/>
              <a:buBlip>
                <a:blip r:embed="rId3"/>
              </a:buBlip>
              <a:defRPr sz="3600">
                <a:solidFill>
                  <a:srgbClr val="FFFFFF"/>
                </a:solidFill>
                <a:latin typeface="+mj-lt"/>
                <a:ea typeface="+mj-ea"/>
                <a:cs typeface="+mj-cs"/>
                <a:sym typeface="Chalkboard"/>
              </a:defRPr>
            </a:lvl1pPr>
            <a:lvl2pPr marL="1439797" indent="-436497" defTabSz="457200">
              <a:spcBef>
                <a:spcPts val="6000"/>
              </a:spcBef>
              <a:buClrTx/>
              <a:buSzPct val="43000"/>
              <a:buBlip>
                <a:blip r:embed="rId3"/>
              </a:buBlip>
              <a:defRPr sz="3600">
                <a:solidFill>
                  <a:srgbClr val="FFFFFF"/>
                </a:solidFill>
                <a:latin typeface="+mj-lt"/>
                <a:ea typeface="+mj-ea"/>
                <a:cs typeface="+mj-cs"/>
                <a:sym typeface="Chalkboard"/>
              </a:defRPr>
            </a:lvl2pPr>
            <a:lvl3pPr marL="1973197" indent="-436497" defTabSz="457200">
              <a:spcBef>
                <a:spcPts val="6000"/>
              </a:spcBef>
              <a:buClrTx/>
              <a:buSzPct val="43000"/>
              <a:buBlip>
                <a:blip r:embed="rId3"/>
              </a:buBlip>
              <a:defRPr sz="3600">
                <a:solidFill>
                  <a:srgbClr val="FFFFFF"/>
                </a:solidFill>
                <a:latin typeface="+mj-lt"/>
                <a:ea typeface="+mj-ea"/>
                <a:cs typeface="+mj-cs"/>
                <a:sym typeface="Chalkboard"/>
              </a:defRPr>
            </a:lvl3pPr>
            <a:lvl4pPr marL="2544697" indent="-436497" defTabSz="457200">
              <a:spcBef>
                <a:spcPts val="6000"/>
              </a:spcBef>
              <a:buClrTx/>
              <a:buSzPct val="43000"/>
              <a:buBlip>
                <a:blip r:embed="rId3"/>
              </a:buBlip>
              <a:defRPr sz="3600">
                <a:solidFill>
                  <a:srgbClr val="FFFFFF"/>
                </a:solidFill>
                <a:latin typeface="+mj-lt"/>
                <a:ea typeface="+mj-ea"/>
                <a:cs typeface="+mj-cs"/>
                <a:sym typeface="Chalkboard"/>
              </a:defRPr>
            </a:lvl4pPr>
            <a:lvl5pPr marL="3128897" indent="-436497" defTabSz="457200">
              <a:spcBef>
                <a:spcPts val="6000"/>
              </a:spcBef>
              <a:buClrTx/>
              <a:buSzPct val="43000"/>
              <a:buBlip>
                <a:blip r:embed="rId3"/>
              </a:buBlip>
              <a:defRPr sz="3600">
                <a:solidFill>
                  <a:srgbClr val="FFFFFF"/>
                </a:solidFill>
                <a:latin typeface="+mj-lt"/>
                <a:ea typeface="+mj-ea"/>
                <a:cs typeface="+mj-cs"/>
                <a:sym typeface="Chalkboard"/>
              </a:defRPr>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 name="Shape 17"/>
          <p:cNvSpPr/>
          <p:nvPr>
            <p:ph type="title"/>
          </p:nvPr>
        </p:nvSpPr>
        <p:spPr>
          <a:xfrm>
            <a:off x="1270000" y="203200"/>
            <a:ext cx="10464800" cy="2540000"/>
          </a:xfrm>
          <a:prstGeom prst="rect">
            <a:avLst/>
          </a:prstGeom>
        </p:spPr>
        <p:txBody>
          <a:bodyPr/>
          <a:lstStyle>
            <a:lvl1pPr defTabSz="457200">
              <a:defRPr cap="none">
                <a:solidFill>
                  <a:srgbClr val="FFFFFF"/>
                </a:solidFill>
                <a:latin typeface="+mj-lt"/>
                <a:ea typeface="+mj-ea"/>
                <a:cs typeface="+mj-cs"/>
                <a:sym typeface="Chalkboard"/>
              </a:defRPr>
            </a:lvl1pPr>
          </a:lstStyle>
          <a:p>
            <a:pPr lvl="0">
              <a:defRPr sz="1800">
                <a:solidFill>
                  <a:srgbClr val="000000"/>
                </a:solidFill>
              </a:defRPr>
            </a:pPr>
            <a:r>
              <a:rPr sz="7200">
                <a:solidFill>
                  <a:srgbClr val="FFFFFF"/>
                </a:solidFill>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 name="Shape 19"/>
          <p:cNvSpPr/>
          <p:nvPr>
            <p:ph type="title"/>
          </p:nvPr>
        </p:nvSpPr>
        <p:spPr>
          <a:xfrm>
            <a:off x="1270000" y="3606800"/>
            <a:ext cx="10464800" cy="2540000"/>
          </a:xfrm>
          <a:prstGeom prst="rect">
            <a:avLst/>
          </a:prstGeom>
        </p:spPr>
        <p:txBody>
          <a:bodyPr/>
          <a:lstStyle>
            <a:lvl1pPr defTabSz="457200">
              <a:defRPr cap="none">
                <a:solidFill>
                  <a:srgbClr val="FFFFFF"/>
                </a:solidFill>
                <a:latin typeface="+mj-lt"/>
                <a:ea typeface="+mj-ea"/>
                <a:cs typeface="+mj-cs"/>
                <a:sym typeface="Chalkboard"/>
              </a:defRPr>
            </a:lvl1pPr>
          </a:lstStyle>
          <a:p>
            <a:pPr lvl="0">
              <a:defRPr sz="1800">
                <a:solidFill>
                  <a:srgbClr val="000000"/>
                </a:solidFill>
              </a:defRPr>
            </a:pPr>
            <a:r>
              <a:rPr sz="7200">
                <a:solidFill>
                  <a:srgbClr val="FFFFFF"/>
                </a:solidFill>
              </a:rPr>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 name="Shape 21"/>
          <p:cNvSpPr/>
          <p:nvPr>
            <p:ph type="title"/>
          </p:nvPr>
        </p:nvSpPr>
        <p:spPr>
          <a:xfrm>
            <a:off x="1270000" y="7366000"/>
            <a:ext cx="10464800" cy="1828800"/>
          </a:xfrm>
          <a:prstGeom prst="rect">
            <a:avLst/>
          </a:prstGeom>
        </p:spPr>
        <p:txBody>
          <a:bodyPr/>
          <a:lstStyle>
            <a:lvl1pPr defTabSz="457200">
              <a:defRPr cap="none">
                <a:solidFill>
                  <a:srgbClr val="FFFFFF"/>
                </a:solidFill>
                <a:latin typeface="+mj-lt"/>
                <a:ea typeface="+mj-ea"/>
                <a:cs typeface="+mj-cs"/>
                <a:sym typeface="Chalkboard"/>
              </a:defRPr>
            </a:lvl1pPr>
          </a:lstStyle>
          <a:p>
            <a:pPr lvl="0">
              <a:defRPr sz="1800">
                <a:solidFill>
                  <a:srgbClr val="000000"/>
                </a:solidFill>
              </a:defRPr>
            </a:pPr>
            <a:r>
              <a:rPr sz="7200">
                <a:solidFill>
                  <a:srgbClr val="FFFFFF"/>
                </a:solidFill>
              </a:rPr>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 name="Shape 23"/>
          <p:cNvSpPr/>
          <p:nvPr>
            <p:ph type="title"/>
          </p:nvPr>
        </p:nvSpPr>
        <p:spPr>
          <a:xfrm>
            <a:off x="596900" y="1790700"/>
            <a:ext cx="6032500" cy="3048000"/>
          </a:xfrm>
          <a:prstGeom prst="rect">
            <a:avLst/>
          </a:prstGeom>
        </p:spPr>
        <p:txBody>
          <a:bodyPr lIns="0" tIns="0" rIns="0" bIns="0" anchor="b"/>
          <a:lstStyle>
            <a:lvl1pPr defTabSz="457200">
              <a:defRPr cap="none" sz="6000">
                <a:solidFill>
                  <a:srgbClr val="FFFFFF"/>
                </a:solidFill>
                <a:latin typeface="+mj-lt"/>
                <a:ea typeface="+mj-ea"/>
                <a:cs typeface="+mj-cs"/>
                <a:sym typeface="Chalkboard"/>
              </a:defRPr>
            </a:lvl1pPr>
          </a:lstStyle>
          <a:p>
            <a:pPr lvl="0">
              <a:defRPr sz="1800">
                <a:solidFill>
                  <a:srgbClr val="000000"/>
                </a:solidFill>
              </a:defRPr>
            </a:pPr>
            <a:r>
              <a:rPr sz="6000">
                <a:solidFill>
                  <a:srgbClr val="FFFFFF"/>
                </a:solidFill>
              </a:rPr>
              <a:t>Title Text</a:t>
            </a:r>
          </a:p>
        </p:txBody>
      </p:sp>
      <p:sp>
        <p:nvSpPr>
          <p:cNvPr id="24" name="Shape 24"/>
          <p:cNvSpPr/>
          <p:nvPr>
            <p:ph type="body" idx="1"/>
          </p:nvPr>
        </p:nvSpPr>
        <p:spPr>
          <a:xfrm>
            <a:off x="596900" y="4940300"/>
            <a:ext cx="6032500" cy="3048000"/>
          </a:xfrm>
          <a:prstGeom prst="rect">
            <a:avLst/>
          </a:prstGeom>
        </p:spPr>
        <p:txBody>
          <a:bodyPr lIns="0" tIns="0" rIns="0" bIns="0" anchor="t"/>
          <a:lstStyle>
            <a:lvl1pPr marL="0" indent="0" algn="ctr" defTabSz="457200">
              <a:spcBef>
                <a:spcPts val="0"/>
              </a:spcBef>
              <a:buClrTx/>
              <a:buSzTx/>
              <a:buNone/>
              <a:defRPr sz="3200">
                <a:solidFill>
                  <a:srgbClr val="FFFFFF"/>
                </a:solidFill>
                <a:latin typeface="+mj-lt"/>
                <a:ea typeface="+mj-ea"/>
                <a:cs typeface="+mj-cs"/>
                <a:sym typeface="Chalkboard"/>
              </a:defRPr>
            </a:lvl1pPr>
            <a:lvl2pPr marL="0" indent="0" algn="ctr" defTabSz="457200">
              <a:spcBef>
                <a:spcPts val="0"/>
              </a:spcBef>
              <a:buClrTx/>
              <a:buSzTx/>
              <a:buNone/>
              <a:defRPr sz="3200">
                <a:solidFill>
                  <a:srgbClr val="FFFFFF"/>
                </a:solidFill>
                <a:latin typeface="+mj-lt"/>
                <a:ea typeface="+mj-ea"/>
                <a:cs typeface="+mj-cs"/>
                <a:sym typeface="Chalkboard"/>
              </a:defRPr>
            </a:lvl2pPr>
            <a:lvl3pPr marL="0" indent="0" algn="ctr" defTabSz="457200">
              <a:spcBef>
                <a:spcPts val="0"/>
              </a:spcBef>
              <a:buClrTx/>
              <a:buSzTx/>
              <a:buNone/>
              <a:defRPr sz="3200">
                <a:solidFill>
                  <a:srgbClr val="FFFFFF"/>
                </a:solidFill>
                <a:latin typeface="+mj-lt"/>
                <a:ea typeface="+mj-ea"/>
                <a:cs typeface="+mj-cs"/>
                <a:sym typeface="Chalkboard"/>
              </a:defRPr>
            </a:lvl3pPr>
            <a:lvl4pPr marL="0" indent="0" algn="ctr" defTabSz="457200">
              <a:spcBef>
                <a:spcPts val="0"/>
              </a:spcBef>
              <a:buClrTx/>
              <a:buSzTx/>
              <a:buNone/>
              <a:defRPr sz="3200">
                <a:solidFill>
                  <a:srgbClr val="FFFFFF"/>
                </a:solidFill>
                <a:latin typeface="+mj-lt"/>
                <a:ea typeface="+mj-ea"/>
                <a:cs typeface="+mj-cs"/>
                <a:sym typeface="Chalkboard"/>
              </a:defRPr>
            </a:lvl4pPr>
            <a:lvl5pPr marL="0" indent="0" algn="ctr" defTabSz="457200">
              <a:spcBef>
                <a:spcPts val="0"/>
              </a:spcBef>
              <a:buClrTx/>
              <a:buSzTx/>
              <a:buNone/>
              <a:defRPr sz="3200">
                <a:solidFill>
                  <a:srgbClr val="FFFFFF"/>
                </a:solidFill>
                <a:latin typeface="+mj-lt"/>
                <a:ea typeface="+mj-ea"/>
                <a:cs typeface="+mj-cs"/>
                <a:sym typeface="Chalkboard"/>
              </a:defRPr>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 Id="rId29" Type="http://schemas.openxmlformats.org/officeDocument/2006/relationships/slideLayout" Target="../slideLayouts/slideLayout27.xml"/><Relationship Id="rId30" Type="http://schemas.openxmlformats.org/officeDocument/2006/relationships/slideLayout" Target="../slideLayouts/slideLayout28.xml"/><Relationship Id="rId31" Type="http://schemas.openxmlformats.org/officeDocument/2006/relationships/slideLayout" Target="../slideLayouts/slideLayout29.xml"/><Relationship Id="rId3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355600" y="254000"/>
            <a:ext cx="122936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cap="none" sz="1800">
                <a:solidFill>
                  <a:srgbClr val="000000"/>
                </a:solidFill>
              </a:defRPr>
            </a:pPr>
            <a:r>
              <a:rPr cap="all" sz="7200">
                <a:solidFill>
                  <a:srgbClr val="535353"/>
                </a:solidFill>
              </a:rPr>
              <a:t>Title Text</a:t>
            </a:r>
          </a:p>
        </p:txBody>
      </p:sp>
      <p:sp>
        <p:nvSpPr>
          <p:cNvPr id="3" name="Shape 3"/>
          <p:cNvSpPr/>
          <p:nvPr>
            <p:ph type="body" idx="1"/>
          </p:nvPr>
        </p:nvSpPr>
        <p:spPr>
          <a:xfrm>
            <a:off x="355600" y="3187700"/>
            <a:ext cx="12293600" cy="5842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defRPr>
            </a:pPr>
            <a:r>
              <a:rPr sz="3800">
                <a:solidFill>
                  <a:srgbClr val="535353"/>
                </a:solidFill>
              </a:rPr>
              <a:t>Body Level One</a:t>
            </a:r>
            <a:endParaRPr sz="3800">
              <a:solidFill>
                <a:srgbClr val="535353"/>
              </a:solidFill>
            </a:endParaRPr>
          </a:p>
          <a:p>
            <a:pPr lvl="1">
              <a:defRPr sz="1800">
                <a:solidFill>
                  <a:srgbClr val="000000"/>
                </a:solidFill>
              </a:defRPr>
            </a:pPr>
            <a:r>
              <a:rPr sz="3800">
                <a:solidFill>
                  <a:srgbClr val="535353"/>
                </a:solidFill>
              </a:rPr>
              <a:t>Body Level Two</a:t>
            </a:r>
            <a:endParaRPr sz="3800">
              <a:solidFill>
                <a:srgbClr val="535353"/>
              </a:solidFill>
            </a:endParaRPr>
          </a:p>
          <a:p>
            <a:pPr lvl="2">
              <a:defRPr sz="1800">
                <a:solidFill>
                  <a:srgbClr val="000000"/>
                </a:solidFill>
              </a:defRPr>
            </a:pPr>
            <a:r>
              <a:rPr sz="3800">
                <a:solidFill>
                  <a:srgbClr val="535353"/>
                </a:solidFill>
              </a:rPr>
              <a:t>Body Level Three</a:t>
            </a:r>
            <a:endParaRPr sz="3800">
              <a:solidFill>
                <a:srgbClr val="535353"/>
              </a:solidFill>
            </a:endParaRPr>
          </a:p>
          <a:p>
            <a:pPr lvl="3">
              <a:defRPr sz="1800">
                <a:solidFill>
                  <a:srgbClr val="000000"/>
                </a:solidFill>
              </a:defRPr>
            </a:pPr>
            <a:r>
              <a:rPr sz="3800">
                <a:solidFill>
                  <a:srgbClr val="535353"/>
                </a:solidFill>
              </a:rPr>
              <a:t>Body Level Four</a:t>
            </a:r>
            <a:endParaRPr sz="3800">
              <a:solidFill>
                <a:srgbClr val="535353"/>
              </a:solidFill>
            </a:endParaRPr>
          </a:p>
          <a:p>
            <a:pPr lvl="4">
              <a:defRPr sz="1800">
                <a:solidFill>
                  <a:srgbClr val="000000"/>
                </a:solidFill>
              </a:defRPr>
            </a:pPr>
            <a:r>
              <a:rPr sz="3800">
                <a:solidFill>
                  <a:srgbClr val="535353"/>
                </a:solidFill>
              </a:rPr>
              <a:t>Body Level Five</a:t>
            </a: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Lst>
  <p:transition spd="med" advClick="1"/>
  <p:txStyles>
    <p:titleStyle>
      <a:lvl1pPr algn="ctr" defTabSz="584200">
        <a:defRPr cap="all" sz="7200">
          <a:solidFill>
            <a:srgbClr val="535353"/>
          </a:solidFill>
          <a:latin typeface="+mn-lt"/>
          <a:ea typeface="+mn-ea"/>
          <a:cs typeface="+mn-cs"/>
          <a:sym typeface="Gill Sans Light"/>
        </a:defRPr>
      </a:lvl1pPr>
      <a:lvl2pPr indent="228600" algn="ctr" defTabSz="584200">
        <a:defRPr cap="all" sz="7200">
          <a:solidFill>
            <a:srgbClr val="535353"/>
          </a:solidFill>
          <a:latin typeface="+mn-lt"/>
          <a:ea typeface="+mn-ea"/>
          <a:cs typeface="+mn-cs"/>
          <a:sym typeface="Gill Sans Light"/>
        </a:defRPr>
      </a:lvl2pPr>
      <a:lvl3pPr indent="457200" algn="ctr" defTabSz="584200">
        <a:defRPr cap="all" sz="7200">
          <a:solidFill>
            <a:srgbClr val="535353"/>
          </a:solidFill>
          <a:latin typeface="+mn-lt"/>
          <a:ea typeface="+mn-ea"/>
          <a:cs typeface="+mn-cs"/>
          <a:sym typeface="Gill Sans Light"/>
        </a:defRPr>
      </a:lvl3pPr>
      <a:lvl4pPr indent="685800" algn="ctr" defTabSz="584200">
        <a:defRPr cap="all" sz="7200">
          <a:solidFill>
            <a:srgbClr val="535353"/>
          </a:solidFill>
          <a:latin typeface="+mn-lt"/>
          <a:ea typeface="+mn-ea"/>
          <a:cs typeface="+mn-cs"/>
          <a:sym typeface="Gill Sans Light"/>
        </a:defRPr>
      </a:lvl4pPr>
      <a:lvl5pPr indent="914400" algn="ctr" defTabSz="584200">
        <a:defRPr cap="all" sz="7200">
          <a:solidFill>
            <a:srgbClr val="535353"/>
          </a:solidFill>
          <a:latin typeface="+mn-lt"/>
          <a:ea typeface="+mn-ea"/>
          <a:cs typeface="+mn-cs"/>
          <a:sym typeface="Gill Sans Light"/>
        </a:defRPr>
      </a:lvl5pPr>
      <a:lvl6pPr indent="1143000" algn="ctr" defTabSz="584200">
        <a:defRPr cap="all" sz="7200">
          <a:solidFill>
            <a:srgbClr val="535353"/>
          </a:solidFill>
          <a:latin typeface="+mn-lt"/>
          <a:ea typeface="+mn-ea"/>
          <a:cs typeface="+mn-cs"/>
          <a:sym typeface="Gill Sans Light"/>
        </a:defRPr>
      </a:lvl6pPr>
      <a:lvl7pPr indent="1371600" algn="ctr" defTabSz="584200">
        <a:defRPr cap="all" sz="7200">
          <a:solidFill>
            <a:srgbClr val="535353"/>
          </a:solidFill>
          <a:latin typeface="+mn-lt"/>
          <a:ea typeface="+mn-ea"/>
          <a:cs typeface="+mn-cs"/>
          <a:sym typeface="Gill Sans Light"/>
        </a:defRPr>
      </a:lvl7pPr>
      <a:lvl8pPr indent="1600200" algn="ctr" defTabSz="584200">
        <a:defRPr cap="all" sz="7200">
          <a:solidFill>
            <a:srgbClr val="535353"/>
          </a:solidFill>
          <a:latin typeface="+mn-lt"/>
          <a:ea typeface="+mn-ea"/>
          <a:cs typeface="+mn-cs"/>
          <a:sym typeface="Gill Sans Light"/>
        </a:defRPr>
      </a:lvl8pPr>
      <a:lvl9pPr indent="1828800" algn="ctr" defTabSz="584200">
        <a:defRPr cap="all" sz="7200">
          <a:solidFill>
            <a:srgbClr val="535353"/>
          </a:solidFill>
          <a:latin typeface="+mn-lt"/>
          <a:ea typeface="+mn-ea"/>
          <a:cs typeface="+mn-cs"/>
          <a:sym typeface="Gill Sans Light"/>
        </a:defRPr>
      </a:lvl9pPr>
    </p:titleStyle>
    <p:bodyStyle>
      <a:lvl1pPr marL="304800" indent="-304800" defTabSz="584200">
        <a:spcBef>
          <a:spcPts val="3800"/>
        </a:spcBef>
        <a:buClr>
          <a:srgbClr val="535353"/>
        </a:buClr>
        <a:buSzPct val="82000"/>
        <a:buChar char="•"/>
        <a:defRPr sz="3800">
          <a:solidFill>
            <a:srgbClr val="535353"/>
          </a:solidFill>
          <a:latin typeface="+mn-lt"/>
          <a:ea typeface="+mn-ea"/>
          <a:cs typeface="+mn-cs"/>
          <a:sym typeface="Gill Sans Light"/>
        </a:defRPr>
      </a:lvl1pPr>
      <a:lvl2pPr marL="685800" indent="-304800" defTabSz="584200">
        <a:spcBef>
          <a:spcPts val="3800"/>
        </a:spcBef>
        <a:buClr>
          <a:srgbClr val="535353"/>
        </a:buClr>
        <a:buSzPct val="82000"/>
        <a:buChar char="•"/>
        <a:defRPr sz="3800">
          <a:solidFill>
            <a:srgbClr val="535353"/>
          </a:solidFill>
          <a:latin typeface="+mn-lt"/>
          <a:ea typeface="+mn-ea"/>
          <a:cs typeface="+mn-cs"/>
          <a:sym typeface="Gill Sans Light"/>
        </a:defRPr>
      </a:lvl2pPr>
      <a:lvl3pPr marL="1066800" indent="-304800" defTabSz="584200">
        <a:spcBef>
          <a:spcPts val="3800"/>
        </a:spcBef>
        <a:buClr>
          <a:srgbClr val="535353"/>
        </a:buClr>
        <a:buSzPct val="82000"/>
        <a:buChar char="•"/>
        <a:defRPr sz="3800">
          <a:solidFill>
            <a:srgbClr val="535353"/>
          </a:solidFill>
          <a:latin typeface="+mn-lt"/>
          <a:ea typeface="+mn-ea"/>
          <a:cs typeface="+mn-cs"/>
          <a:sym typeface="Gill Sans Light"/>
        </a:defRPr>
      </a:lvl3pPr>
      <a:lvl4pPr marL="1447800" indent="-304800" defTabSz="584200">
        <a:spcBef>
          <a:spcPts val="3800"/>
        </a:spcBef>
        <a:buClr>
          <a:srgbClr val="535353"/>
        </a:buClr>
        <a:buSzPct val="82000"/>
        <a:buChar char="•"/>
        <a:defRPr sz="3800">
          <a:solidFill>
            <a:srgbClr val="535353"/>
          </a:solidFill>
          <a:latin typeface="+mn-lt"/>
          <a:ea typeface="+mn-ea"/>
          <a:cs typeface="+mn-cs"/>
          <a:sym typeface="Gill Sans Light"/>
        </a:defRPr>
      </a:lvl4pPr>
      <a:lvl5pPr marL="1828800" indent="-304800" defTabSz="584200">
        <a:spcBef>
          <a:spcPts val="3800"/>
        </a:spcBef>
        <a:buClr>
          <a:srgbClr val="535353"/>
        </a:buClr>
        <a:buSzPct val="82000"/>
        <a:buChar char="•"/>
        <a:defRPr sz="3800">
          <a:solidFill>
            <a:srgbClr val="535353"/>
          </a:solidFill>
          <a:latin typeface="+mn-lt"/>
          <a:ea typeface="+mn-ea"/>
          <a:cs typeface="+mn-cs"/>
          <a:sym typeface="Gill Sans Light"/>
        </a:defRPr>
      </a:lvl5pPr>
      <a:lvl6pPr marL="2209800" indent="-304800" defTabSz="584200">
        <a:spcBef>
          <a:spcPts val="3800"/>
        </a:spcBef>
        <a:buClr>
          <a:srgbClr val="535353"/>
        </a:buClr>
        <a:buSzPct val="82000"/>
        <a:buChar char="•"/>
        <a:defRPr sz="3800">
          <a:solidFill>
            <a:srgbClr val="535353"/>
          </a:solidFill>
          <a:latin typeface="+mn-lt"/>
          <a:ea typeface="+mn-ea"/>
          <a:cs typeface="+mn-cs"/>
          <a:sym typeface="Gill Sans Light"/>
        </a:defRPr>
      </a:lvl6pPr>
      <a:lvl7pPr marL="2590800" indent="-304800" defTabSz="584200">
        <a:spcBef>
          <a:spcPts val="3800"/>
        </a:spcBef>
        <a:buClr>
          <a:srgbClr val="535353"/>
        </a:buClr>
        <a:buSzPct val="82000"/>
        <a:buChar char="•"/>
        <a:defRPr sz="3800">
          <a:solidFill>
            <a:srgbClr val="535353"/>
          </a:solidFill>
          <a:latin typeface="+mn-lt"/>
          <a:ea typeface="+mn-ea"/>
          <a:cs typeface="+mn-cs"/>
          <a:sym typeface="Gill Sans Light"/>
        </a:defRPr>
      </a:lvl7pPr>
      <a:lvl8pPr marL="2971800" indent="-304800" defTabSz="584200">
        <a:spcBef>
          <a:spcPts val="3800"/>
        </a:spcBef>
        <a:buClr>
          <a:srgbClr val="535353"/>
        </a:buClr>
        <a:buSzPct val="82000"/>
        <a:buChar char="•"/>
        <a:defRPr sz="3800">
          <a:solidFill>
            <a:srgbClr val="535353"/>
          </a:solidFill>
          <a:latin typeface="+mn-lt"/>
          <a:ea typeface="+mn-ea"/>
          <a:cs typeface="+mn-cs"/>
          <a:sym typeface="Gill Sans Light"/>
        </a:defRPr>
      </a:lvl8pPr>
      <a:lvl9pPr marL="3352800" indent="-304800" defTabSz="584200">
        <a:spcBef>
          <a:spcPts val="3800"/>
        </a:spcBef>
        <a:buClr>
          <a:srgbClr val="535353"/>
        </a:buClr>
        <a:buSzPct val="82000"/>
        <a:buChar char="•"/>
        <a:defRPr sz="3800">
          <a:solidFill>
            <a:srgbClr val="535353"/>
          </a:solidFill>
          <a:latin typeface="+mn-lt"/>
          <a:ea typeface="+mn-ea"/>
          <a:cs typeface="+mn-cs"/>
          <a:sym typeface="Gill Sans Light"/>
        </a:defRPr>
      </a:lvl9pPr>
    </p:bodyStyle>
    <p:otherStyle>
      <a:lvl1pPr algn="ctr" defTabSz="584200">
        <a:defRPr>
          <a:solidFill>
            <a:schemeClr val="tx1"/>
          </a:solidFill>
          <a:latin typeface="+mn-lt"/>
          <a:ea typeface="+mn-ea"/>
          <a:cs typeface="+mn-cs"/>
          <a:sym typeface="Gill Sans Light"/>
        </a:defRPr>
      </a:lvl1pPr>
      <a:lvl2pPr indent="228600" algn="ctr" defTabSz="584200">
        <a:defRPr>
          <a:solidFill>
            <a:schemeClr val="tx1"/>
          </a:solidFill>
          <a:latin typeface="+mn-lt"/>
          <a:ea typeface="+mn-ea"/>
          <a:cs typeface="+mn-cs"/>
          <a:sym typeface="Gill Sans Light"/>
        </a:defRPr>
      </a:lvl2pPr>
      <a:lvl3pPr indent="457200" algn="ctr" defTabSz="584200">
        <a:defRPr>
          <a:solidFill>
            <a:schemeClr val="tx1"/>
          </a:solidFill>
          <a:latin typeface="+mn-lt"/>
          <a:ea typeface="+mn-ea"/>
          <a:cs typeface="+mn-cs"/>
          <a:sym typeface="Gill Sans Light"/>
        </a:defRPr>
      </a:lvl3pPr>
      <a:lvl4pPr indent="685800" algn="ctr" defTabSz="584200">
        <a:defRPr>
          <a:solidFill>
            <a:schemeClr val="tx1"/>
          </a:solidFill>
          <a:latin typeface="+mn-lt"/>
          <a:ea typeface="+mn-ea"/>
          <a:cs typeface="+mn-cs"/>
          <a:sym typeface="Gill Sans Light"/>
        </a:defRPr>
      </a:lvl4pPr>
      <a:lvl5pPr indent="914400" algn="ctr" defTabSz="584200">
        <a:defRPr>
          <a:solidFill>
            <a:schemeClr val="tx1"/>
          </a:solidFill>
          <a:latin typeface="+mn-lt"/>
          <a:ea typeface="+mn-ea"/>
          <a:cs typeface="+mn-cs"/>
          <a:sym typeface="Gill Sans Light"/>
        </a:defRPr>
      </a:lvl5pPr>
      <a:lvl6pPr indent="1143000" algn="ctr" defTabSz="584200">
        <a:defRPr>
          <a:solidFill>
            <a:schemeClr val="tx1"/>
          </a:solidFill>
          <a:latin typeface="+mn-lt"/>
          <a:ea typeface="+mn-ea"/>
          <a:cs typeface="+mn-cs"/>
          <a:sym typeface="Gill Sans Light"/>
        </a:defRPr>
      </a:lvl6pPr>
      <a:lvl7pPr indent="1371600" algn="ctr" defTabSz="584200">
        <a:defRPr>
          <a:solidFill>
            <a:schemeClr val="tx1"/>
          </a:solidFill>
          <a:latin typeface="+mn-lt"/>
          <a:ea typeface="+mn-ea"/>
          <a:cs typeface="+mn-cs"/>
          <a:sym typeface="Gill Sans Light"/>
        </a:defRPr>
      </a:lvl7pPr>
      <a:lvl8pPr indent="1600200" algn="ctr" defTabSz="584200">
        <a:defRPr>
          <a:solidFill>
            <a:schemeClr val="tx1"/>
          </a:solidFill>
          <a:latin typeface="+mn-lt"/>
          <a:ea typeface="+mn-ea"/>
          <a:cs typeface="+mn-cs"/>
          <a:sym typeface="Gill Sans Light"/>
        </a:defRPr>
      </a:lvl8pPr>
      <a:lvl9pPr indent="1828800" algn="ctr" defTabSz="584200">
        <a:defRPr>
          <a:solidFill>
            <a:schemeClr val="tx1"/>
          </a:solidFill>
          <a:latin typeface="+mn-lt"/>
          <a:ea typeface="+mn-ea"/>
          <a:cs typeface="+mn-cs"/>
          <a:sym typeface="Gill Sans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tif"/></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3.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81" name="Shape 81"/>
          <p:cNvSpPr/>
          <p:nvPr>
            <p:ph type="title"/>
          </p:nvPr>
        </p:nvSpPr>
        <p:spPr>
          <a:prstGeom prst="rect">
            <a:avLst/>
          </a:prstGeom>
        </p:spPr>
        <p:txBody>
          <a:bodyPr/>
          <a:lstStyle/>
          <a:p>
            <a:pPr lvl="0">
              <a:defRPr sz="1800">
                <a:solidFill>
                  <a:srgbClr val="000000"/>
                </a:solidFill>
              </a:defRPr>
            </a:pPr>
            <a:r>
              <a:rPr sz="7200">
                <a:solidFill>
                  <a:srgbClr val="FFFFFF"/>
                </a:solidFill>
              </a:rPr>
              <a:t>Engaging Society </a:t>
            </a:r>
            <a:endParaRPr sz="7200">
              <a:solidFill>
                <a:srgbClr val="FFFFFF"/>
              </a:solidFill>
            </a:endParaRPr>
          </a:p>
        </p:txBody>
      </p:sp>
      <p:sp>
        <p:nvSpPr>
          <p:cNvPr id="82" name="Shape 82"/>
          <p:cNvSpPr/>
          <p:nvPr>
            <p:ph type="body" idx="1"/>
          </p:nvPr>
        </p:nvSpPr>
        <p:spPr>
          <a:xfrm>
            <a:off x="1155700" y="4927600"/>
            <a:ext cx="10464800" cy="1130300"/>
          </a:xfrm>
          <a:prstGeom prst="rect">
            <a:avLst/>
          </a:prstGeom>
        </p:spPr>
        <p:txBody>
          <a:bodyPr/>
          <a:lstStyle/>
          <a:p>
            <a:pPr lvl="0">
              <a:defRPr sz="1800">
                <a:solidFill>
                  <a:srgbClr val="000000"/>
                </a:solidFill>
              </a:defRPr>
            </a:pPr>
            <a:r>
              <a:rPr sz="3600">
                <a:solidFill>
                  <a:srgbClr val="FFFFFF"/>
                </a:solidFill>
              </a:rPr>
              <a:t> How to Meaningfully Connect</a:t>
            </a:r>
            <a:endParaRPr sz="3600">
              <a:solidFill>
                <a:srgbClr val="FFFFFF"/>
              </a:solidFill>
            </a:endParaRP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08" name="Shape 108"/>
          <p:cNvSpPr/>
          <p:nvPr>
            <p:ph type="title"/>
          </p:nvPr>
        </p:nvSpPr>
        <p:spPr>
          <a:prstGeom prst="rect">
            <a:avLst/>
          </a:prstGeom>
        </p:spPr>
        <p:txBody>
          <a:bodyPr/>
          <a:lstStyle/>
          <a:p>
            <a:pPr lvl="0">
              <a:defRPr sz="1800">
                <a:solidFill>
                  <a:srgbClr val="000000"/>
                </a:solidFill>
              </a:defRPr>
            </a:pPr>
            <a:r>
              <a:rPr sz="7200">
                <a:solidFill>
                  <a:srgbClr val="FFFFFF"/>
                </a:solidFill>
              </a:rPr>
              <a:t>Who is God?</a:t>
            </a:r>
          </a:p>
        </p:txBody>
      </p:sp>
      <p:sp>
        <p:nvSpPr>
          <p:cNvPr id="109" name="Shape 109"/>
          <p:cNvSpPr/>
          <p:nvPr/>
        </p:nvSpPr>
        <p:spPr>
          <a:xfrm>
            <a:off x="1270000" y="37592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defRPr sz="8400">
                <a:solidFill>
                  <a:srgbClr val="FFFFFF"/>
                </a:solidFill>
                <a:latin typeface="+mj-lt"/>
                <a:ea typeface="+mj-ea"/>
                <a:cs typeface="+mj-cs"/>
                <a:sym typeface="Chalkboard"/>
              </a:defRPr>
            </a:lvl1pPr>
          </a:lstStyle>
          <a:p>
            <a:pPr lvl="0">
              <a:defRPr sz="1800">
                <a:solidFill>
                  <a:srgbClr val="000000"/>
                </a:solidFill>
              </a:defRPr>
            </a:pPr>
            <a:r>
              <a:rPr sz="8400">
                <a:solidFill>
                  <a:srgbClr val="FFFFFF"/>
                </a:solidFill>
              </a:rPr>
              <a:t>God is Relational </a:t>
            </a:r>
          </a:p>
        </p:txBody>
      </p:sp>
    </p:spTree>
  </p:cSld>
  <p:clrMapOvr>
    <a:masterClrMapping/>
  </p:clrMapOvr>
  <p:transition spd="slow" advClick="1">
    <p:dissolve/>
  </p:transition>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11" name="Shape 111"/>
          <p:cNvSpPr/>
          <p:nvPr>
            <p:ph type="title"/>
          </p:nvPr>
        </p:nvSpPr>
        <p:spPr>
          <a:prstGeom prst="rect">
            <a:avLst/>
          </a:prstGeom>
        </p:spPr>
        <p:txBody>
          <a:bodyPr/>
          <a:lstStyle/>
          <a:p>
            <a:pPr lvl="0">
              <a:defRPr sz="1800">
                <a:solidFill>
                  <a:srgbClr val="000000"/>
                </a:solidFill>
              </a:defRPr>
            </a:pPr>
            <a:r>
              <a:rPr sz="7200">
                <a:solidFill>
                  <a:srgbClr val="FFFFFF"/>
                </a:solidFill>
              </a:rPr>
              <a:t>The Social God</a:t>
            </a:r>
          </a:p>
        </p:txBody>
      </p:sp>
      <p:sp>
        <p:nvSpPr>
          <p:cNvPr id="112" name="Shape 112"/>
          <p:cNvSpPr/>
          <p:nvPr>
            <p:ph type="body" idx="1"/>
          </p:nvPr>
        </p:nvSpPr>
        <p:spPr>
          <a:xfrm>
            <a:off x="1270000" y="1948805"/>
            <a:ext cx="10464800" cy="6737995"/>
          </a:xfrm>
          <a:prstGeom prst="rect">
            <a:avLst/>
          </a:prstGeom>
        </p:spPr>
        <p:txBody>
          <a:bodyPr/>
          <a:lstStyle/>
          <a:p>
            <a:pPr lvl="1">
              <a:buBlip>
                <a:blip r:embed="rId2"/>
              </a:buBlip>
              <a:defRPr sz="1800">
                <a:solidFill>
                  <a:srgbClr val="000000"/>
                </a:solidFill>
              </a:defRPr>
            </a:pPr>
            <a:r>
              <a:rPr sz="3600">
                <a:solidFill>
                  <a:srgbClr val="FFFFFF"/>
                </a:solidFill>
              </a:rPr>
              <a:t>Exited His world</a:t>
            </a:r>
            <a:endParaRPr sz="3600">
              <a:solidFill>
                <a:srgbClr val="FFFFFF"/>
              </a:solidFill>
            </a:endParaRPr>
          </a:p>
          <a:p>
            <a:pPr lvl="1">
              <a:buBlip>
                <a:blip r:embed="rId2"/>
              </a:buBlip>
              <a:defRPr sz="1800">
                <a:solidFill>
                  <a:srgbClr val="000000"/>
                </a:solidFill>
              </a:defRPr>
            </a:pPr>
            <a:r>
              <a:rPr sz="3600">
                <a:solidFill>
                  <a:srgbClr val="FFFFFF"/>
                </a:solidFill>
              </a:rPr>
              <a:t>Entered Our world</a:t>
            </a:r>
            <a:endParaRPr sz="3600">
              <a:solidFill>
                <a:srgbClr val="FFFFFF"/>
              </a:solidFill>
            </a:endParaRPr>
          </a:p>
          <a:p>
            <a:pPr lvl="1">
              <a:buBlip>
                <a:blip r:embed="rId2"/>
              </a:buBlip>
              <a:defRPr sz="1800">
                <a:solidFill>
                  <a:srgbClr val="000000"/>
                </a:solidFill>
              </a:defRPr>
            </a:pPr>
            <a:r>
              <a:rPr sz="3600">
                <a:solidFill>
                  <a:srgbClr val="FFFFFF"/>
                </a:solidFill>
              </a:rPr>
              <a:t>Heard our pain</a:t>
            </a:r>
            <a:endParaRPr sz="3600">
              <a:solidFill>
                <a:srgbClr val="FFFFFF"/>
              </a:solidFill>
            </a:endParaRPr>
          </a:p>
          <a:p>
            <a:pPr lvl="1">
              <a:buBlip>
                <a:blip r:embed="rId2"/>
              </a:buBlip>
              <a:defRPr sz="1800">
                <a:solidFill>
                  <a:srgbClr val="000000"/>
                </a:solidFill>
              </a:defRPr>
            </a:pPr>
            <a:r>
              <a:rPr sz="3600">
                <a:solidFill>
                  <a:srgbClr val="FFFFFF"/>
                </a:solidFill>
              </a:rPr>
              <a:t>Responded to our situation </a:t>
            </a:r>
          </a:p>
        </p:txBody>
      </p:sp>
    </p:spTree>
  </p:cSld>
  <p:clrMapOvr>
    <a:masterClrMapping/>
  </p:clrMapOvr>
  <p:transition spd="slow" advClick="1">
    <p:dissolve/>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14" name="Shape 114"/>
          <p:cNvSpPr/>
          <p:nvPr>
            <p:ph type="title"/>
          </p:nvPr>
        </p:nvSpPr>
        <p:spPr>
          <a:prstGeom prst="rect">
            <a:avLst/>
          </a:prstGeom>
        </p:spPr>
        <p:txBody>
          <a:bodyPr/>
          <a:lstStyle/>
          <a:p>
            <a:pPr lvl="0">
              <a:defRPr sz="1800">
                <a:solidFill>
                  <a:srgbClr val="000000"/>
                </a:solidFill>
              </a:defRPr>
            </a:pPr>
            <a:r>
              <a:rPr sz="7200">
                <a:solidFill>
                  <a:srgbClr val="FFFFFF"/>
                </a:solidFill>
              </a:rPr>
              <a:t>Engaging Society </a:t>
            </a:r>
          </a:p>
        </p:txBody>
      </p:sp>
      <p:sp>
        <p:nvSpPr>
          <p:cNvPr id="115" name="Shape 115"/>
          <p:cNvSpPr/>
          <p:nvPr>
            <p:ph type="body" idx="1"/>
          </p:nvPr>
        </p:nvSpPr>
        <p:spPr>
          <a:xfrm>
            <a:off x="1270000" y="1623417"/>
            <a:ext cx="10464800" cy="6864301"/>
          </a:xfrm>
          <a:prstGeom prst="rect">
            <a:avLst/>
          </a:prstGeom>
        </p:spPr>
        <p:txBody>
          <a:bodyPr/>
          <a:lstStyle/>
          <a:p>
            <a:pPr lvl="0" marL="0" indent="0">
              <a:buSzTx/>
              <a:buNone/>
              <a:defRPr sz="1800">
                <a:solidFill>
                  <a:srgbClr val="000000"/>
                </a:solidFill>
              </a:defRPr>
            </a:pPr>
            <a:r>
              <a:rPr sz="3900">
                <a:solidFill>
                  <a:srgbClr val="FFFFFF"/>
                </a:solidFill>
              </a:rPr>
              <a:t>“Especially should those who have tasted the love of Christ develop their </a:t>
            </a:r>
            <a:r>
              <a:rPr sz="3900" u="sng">
                <a:solidFill>
                  <a:srgbClr val="FFFFFF"/>
                </a:solidFill>
              </a:rPr>
              <a:t>social powers</a:t>
            </a:r>
            <a:r>
              <a:rPr sz="3900">
                <a:solidFill>
                  <a:srgbClr val="FFFFFF"/>
                </a:solidFill>
              </a:rPr>
              <a:t>, for in this way they may win souls to the Savior” (2MCP 628.2)</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17" name="Shape 117"/>
          <p:cNvSpPr/>
          <p:nvPr>
            <p:ph type="title"/>
          </p:nvPr>
        </p:nvSpPr>
        <p:spPr>
          <a:prstGeom prst="rect">
            <a:avLst/>
          </a:prstGeom>
        </p:spPr>
        <p:txBody>
          <a:bodyPr/>
          <a:lstStyle/>
          <a:p>
            <a:pPr lvl="0">
              <a:defRPr sz="1800">
                <a:solidFill>
                  <a:srgbClr val="000000"/>
                </a:solidFill>
              </a:defRPr>
            </a:pPr>
            <a:r>
              <a:rPr sz="7200">
                <a:solidFill>
                  <a:srgbClr val="FFFFFF"/>
                </a:solidFill>
              </a:rPr>
              <a:t>Engaging Society</a:t>
            </a:r>
          </a:p>
        </p:txBody>
      </p:sp>
      <p:sp>
        <p:nvSpPr>
          <p:cNvPr id="118" name="Shape 118"/>
          <p:cNvSpPr/>
          <p:nvPr>
            <p:ph type="body" idx="1"/>
          </p:nvPr>
        </p:nvSpPr>
        <p:spPr>
          <a:xfrm>
            <a:off x="1270000" y="1066800"/>
            <a:ext cx="10464800" cy="7620000"/>
          </a:xfrm>
          <a:prstGeom prst="rect">
            <a:avLst/>
          </a:prstGeom>
        </p:spPr>
        <p:txBody>
          <a:bodyPr/>
          <a:lstStyle/>
          <a:p>
            <a:pPr lvl="0" marL="0" indent="0">
              <a:buSzTx/>
              <a:buNone/>
              <a:defRPr sz="1800">
                <a:solidFill>
                  <a:srgbClr val="000000"/>
                </a:solidFill>
              </a:defRPr>
            </a:pPr>
            <a:r>
              <a:rPr sz="3600">
                <a:solidFill>
                  <a:srgbClr val="FFFFFF"/>
                </a:solidFill>
              </a:rPr>
              <a:t>“There are many in this world who communicate, but few who connect”        </a:t>
            </a:r>
            <a:br>
              <a:rPr sz="3600">
                <a:solidFill>
                  <a:srgbClr val="FFFFFF"/>
                </a:solidFill>
              </a:rPr>
            </a:br>
            <a:r>
              <a:rPr sz="3600">
                <a:solidFill>
                  <a:srgbClr val="FFFFFF"/>
                </a:solidFill>
              </a:rPr>
              <a:t> 							  John Maxwell</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20" name="Shape 120"/>
          <p:cNvSpPr/>
          <p:nvPr>
            <p:ph type="title"/>
          </p:nvPr>
        </p:nvSpPr>
        <p:spPr>
          <a:xfrm>
            <a:off x="1446476" y="355534"/>
            <a:ext cx="10288324" cy="1696443"/>
          </a:xfrm>
          <a:prstGeom prst="rect">
            <a:avLst/>
          </a:prstGeom>
        </p:spPr>
        <p:txBody>
          <a:bodyPr/>
          <a:lstStyle/>
          <a:p>
            <a:pPr lvl="0">
              <a:defRPr sz="1800">
                <a:solidFill>
                  <a:srgbClr val="000000"/>
                </a:solidFill>
              </a:defRPr>
            </a:pPr>
            <a:r>
              <a:rPr sz="7200">
                <a:solidFill>
                  <a:srgbClr val="FFFFFF"/>
                </a:solidFill>
              </a:rPr>
              <a:t>Finding Common Ground</a:t>
            </a:r>
          </a:p>
        </p:txBody>
      </p:sp>
      <p:pic>
        <p:nvPicPr>
          <p:cNvPr id="121" name="Common-ground1.png"/>
          <p:cNvPicPr/>
          <p:nvPr/>
        </p:nvPicPr>
        <p:blipFill>
          <a:blip r:embed="rId2">
            <a:extLst/>
          </a:blip>
          <a:stretch>
            <a:fillRect/>
          </a:stretch>
        </p:blipFill>
        <p:spPr>
          <a:xfrm>
            <a:off x="2073407" y="2109130"/>
            <a:ext cx="8934187" cy="7096778"/>
          </a:xfrm>
          <a:prstGeom prst="rect">
            <a:avLst/>
          </a:prstGeom>
          <a:ln w="889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23" name="Shape 123"/>
          <p:cNvSpPr/>
          <p:nvPr>
            <p:ph type="title"/>
          </p:nvPr>
        </p:nvSpPr>
        <p:spPr>
          <a:prstGeom prst="rect">
            <a:avLst/>
          </a:prstGeom>
        </p:spPr>
        <p:txBody>
          <a:bodyPr/>
          <a:lstStyle/>
          <a:p>
            <a:pPr lvl="0">
              <a:defRPr sz="1800">
                <a:solidFill>
                  <a:srgbClr val="000000"/>
                </a:solidFill>
              </a:defRPr>
            </a:pPr>
            <a:r>
              <a:rPr sz="7200">
                <a:solidFill>
                  <a:srgbClr val="FFFFFF"/>
                </a:solidFill>
              </a:rPr>
              <a:t>Finding Common Ground </a:t>
            </a:r>
          </a:p>
        </p:txBody>
      </p:sp>
      <p:sp>
        <p:nvSpPr>
          <p:cNvPr id="124" name="Shape 124"/>
          <p:cNvSpPr/>
          <p:nvPr>
            <p:ph type="body" idx="1"/>
          </p:nvPr>
        </p:nvSpPr>
        <p:spPr>
          <a:prstGeom prst="rect">
            <a:avLst/>
          </a:prstGeom>
        </p:spPr>
        <p:txBody>
          <a:bodyPr lIns="0" tIns="0" rIns="0" bIns="0" anchor="t"/>
          <a:lstStyle/>
          <a:p>
            <a:pPr lvl="0">
              <a:buBlip>
                <a:blip r:embed="rId2"/>
              </a:buBlip>
              <a:defRPr sz="1800">
                <a:solidFill>
                  <a:srgbClr val="000000"/>
                </a:solidFill>
              </a:defRPr>
            </a:pPr>
            <a:endParaRPr sz="3600">
              <a:solidFill>
                <a:srgbClr val="FFFFFF"/>
              </a:solidFill>
            </a:endParaRPr>
          </a:p>
          <a:p>
            <a:pPr lvl="0">
              <a:buBlip>
                <a:blip r:embed="rId2"/>
              </a:buBlip>
              <a:defRPr sz="1800">
                <a:solidFill>
                  <a:srgbClr val="000000"/>
                </a:solidFill>
              </a:defRPr>
            </a:pPr>
            <a:r>
              <a:rPr sz="3600">
                <a:solidFill>
                  <a:srgbClr val="FFFFFF"/>
                </a:solidFill>
              </a:rPr>
              <a:t>Finding Uncommon Ground?</a:t>
            </a:r>
            <a:endParaRPr sz="3600">
              <a:solidFill>
                <a:srgbClr val="FFFFFF"/>
              </a:solidFill>
            </a:endParaRPr>
          </a:p>
          <a:p>
            <a:pPr lvl="0">
              <a:buBlip>
                <a:blip r:embed="rId2"/>
              </a:buBlip>
              <a:defRPr sz="1800">
                <a:solidFill>
                  <a:srgbClr val="000000"/>
                </a:solidFill>
              </a:defRPr>
            </a:pPr>
            <a:endParaRPr sz="3600">
              <a:solidFill>
                <a:srgbClr val="FFFFFF"/>
              </a:solidFill>
            </a:endParaRPr>
          </a:p>
          <a:p>
            <a:pPr lvl="0">
              <a:buBlip>
                <a:blip r:embed="rId2"/>
              </a:buBlip>
              <a:defRPr sz="1800">
                <a:solidFill>
                  <a:srgbClr val="000000"/>
                </a:solidFill>
              </a:defRPr>
            </a:pPr>
            <a:r>
              <a:rPr sz="3600">
                <a:solidFill>
                  <a:srgbClr val="FFFFFF"/>
                </a:solidFill>
              </a:rPr>
              <a:t>Finding Common Ground?</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26" name="Shape 126"/>
          <p:cNvSpPr/>
          <p:nvPr>
            <p:ph type="title"/>
          </p:nvPr>
        </p:nvSpPr>
        <p:spPr>
          <a:prstGeom prst="rect">
            <a:avLst/>
          </a:prstGeom>
        </p:spPr>
        <p:txBody>
          <a:bodyPr/>
          <a:lstStyle/>
          <a:p>
            <a:pPr lvl="0">
              <a:defRPr sz="1800">
                <a:solidFill>
                  <a:srgbClr val="000000"/>
                </a:solidFill>
              </a:defRPr>
            </a:pPr>
            <a:r>
              <a:rPr sz="7200">
                <a:solidFill>
                  <a:srgbClr val="FFFFFF"/>
                </a:solidFill>
              </a:rPr>
              <a:t>Finding Common Ground </a:t>
            </a:r>
          </a:p>
        </p:txBody>
      </p:sp>
      <p:sp>
        <p:nvSpPr>
          <p:cNvPr id="127" name="Shape 127"/>
          <p:cNvSpPr/>
          <p:nvPr>
            <p:ph type="body" idx="1"/>
          </p:nvPr>
        </p:nvSpPr>
        <p:spPr>
          <a:prstGeom prst="rect">
            <a:avLst/>
          </a:prstGeom>
        </p:spPr>
        <p:txBody>
          <a:bodyPr lIns="0" tIns="0" rIns="0" bIns="0" anchor="t"/>
          <a:lstStyle/>
          <a:p>
            <a:pPr lvl="0">
              <a:buBlip>
                <a:blip r:embed="rId2"/>
              </a:buBlip>
              <a:defRPr sz="1800">
                <a:solidFill>
                  <a:srgbClr val="000000"/>
                </a:solidFill>
              </a:defRPr>
            </a:pPr>
            <a:endParaRPr sz="3600">
              <a:solidFill>
                <a:srgbClr val="FFFFFF"/>
              </a:solidFill>
            </a:endParaRPr>
          </a:p>
          <a:p>
            <a:pPr lvl="0">
              <a:buBlip>
                <a:blip r:embed="rId2"/>
              </a:buBlip>
              <a:defRPr sz="1800">
                <a:solidFill>
                  <a:srgbClr val="000000"/>
                </a:solidFill>
              </a:defRPr>
            </a:pPr>
            <a:r>
              <a:rPr sz="3600">
                <a:solidFill>
                  <a:srgbClr val="FFFFFF"/>
                </a:solidFill>
              </a:rPr>
              <a:t>Finding Uncommon Ground?</a:t>
            </a:r>
            <a:endParaRPr sz="3600">
              <a:solidFill>
                <a:srgbClr val="FFFFFF"/>
              </a:solidFill>
            </a:endParaRPr>
          </a:p>
          <a:p>
            <a:pPr lvl="3">
              <a:buBlip>
                <a:blip r:embed="rId2"/>
              </a:buBlip>
              <a:defRPr sz="1800">
                <a:solidFill>
                  <a:srgbClr val="000000"/>
                </a:solidFill>
              </a:defRPr>
            </a:pPr>
            <a:r>
              <a:rPr sz="3600">
                <a:solidFill>
                  <a:srgbClr val="FFFFFF"/>
                </a:solidFill>
              </a:rPr>
              <a:t> Weakness </a:t>
            </a:r>
            <a:endParaRPr sz="3600">
              <a:solidFill>
                <a:srgbClr val="FFFFFF"/>
              </a:solidFill>
            </a:endParaRPr>
          </a:p>
          <a:p>
            <a:pPr lvl="0">
              <a:buBlip>
                <a:blip r:embed="rId2"/>
              </a:buBlip>
              <a:defRPr sz="1800">
                <a:solidFill>
                  <a:srgbClr val="000000"/>
                </a:solidFill>
              </a:defRPr>
            </a:pPr>
            <a:r>
              <a:rPr sz="3600">
                <a:solidFill>
                  <a:srgbClr val="FFFFFF"/>
                </a:solidFill>
              </a:rPr>
              <a:t>Finding Common Ground?</a:t>
            </a:r>
            <a:endParaRPr sz="3600">
              <a:solidFill>
                <a:srgbClr val="FFFFFF"/>
              </a:solidFill>
            </a:endParaRPr>
          </a:p>
          <a:p>
            <a:pPr lvl="3">
              <a:buBlip>
                <a:blip r:embed="rId2"/>
              </a:buBlip>
              <a:defRPr sz="1800">
                <a:solidFill>
                  <a:srgbClr val="000000"/>
                </a:solidFill>
              </a:defRPr>
            </a:pPr>
            <a:r>
              <a:rPr sz="3600">
                <a:solidFill>
                  <a:srgbClr val="FFFFFF"/>
                </a:solidFill>
              </a:rPr>
              <a:t> Strengths </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29" name="Shape 129"/>
          <p:cNvSpPr/>
          <p:nvPr>
            <p:ph type="title"/>
          </p:nvPr>
        </p:nvSpPr>
        <p:spPr>
          <a:prstGeom prst="rect">
            <a:avLst/>
          </a:prstGeom>
        </p:spPr>
        <p:txBody>
          <a:bodyPr/>
          <a:lstStyle/>
          <a:p>
            <a:pPr lvl="0">
              <a:defRPr sz="1800">
                <a:solidFill>
                  <a:srgbClr val="000000"/>
                </a:solidFill>
              </a:defRPr>
            </a:pPr>
            <a:r>
              <a:rPr sz="7200">
                <a:solidFill>
                  <a:srgbClr val="FFFFFF"/>
                </a:solidFill>
              </a:rPr>
              <a:t>Finding Common Ground </a:t>
            </a:r>
          </a:p>
        </p:txBody>
      </p:sp>
      <p:sp>
        <p:nvSpPr>
          <p:cNvPr id="130" name="Shape 130"/>
          <p:cNvSpPr/>
          <p:nvPr>
            <p:ph type="body" idx="1"/>
          </p:nvPr>
        </p:nvSpPr>
        <p:spPr>
          <a:prstGeom prst="rect">
            <a:avLst/>
          </a:prstGeom>
        </p:spPr>
        <p:txBody>
          <a:bodyPr lIns="0" tIns="0" rIns="0" bIns="0" anchor="t"/>
          <a:lstStyle/>
          <a:p>
            <a:pPr lvl="0">
              <a:buBlip>
                <a:blip r:embed="rId2"/>
              </a:buBlip>
              <a:defRPr sz="1800">
                <a:solidFill>
                  <a:srgbClr val="000000"/>
                </a:solidFill>
              </a:defRPr>
            </a:pPr>
            <a:endParaRPr sz="3600">
              <a:solidFill>
                <a:srgbClr val="FFFFFF"/>
              </a:solidFill>
            </a:endParaRPr>
          </a:p>
          <a:p>
            <a:pPr lvl="0">
              <a:buBlip>
                <a:blip r:embed="rId2"/>
              </a:buBlip>
              <a:defRPr sz="1800">
                <a:solidFill>
                  <a:srgbClr val="000000"/>
                </a:solidFill>
              </a:defRPr>
            </a:pPr>
            <a:r>
              <a:rPr sz="3600">
                <a:solidFill>
                  <a:srgbClr val="FFFFFF"/>
                </a:solidFill>
              </a:rPr>
              <a:t>Finding Uncommon Ground?</a:t>
            </a:r>
            <a:endParaRPr sz="3600">
              <a:solidFill>
                <a:srgbClr val="FFFFFF"/>
              </a:solidFill>
            </a:endParaRPr>
          </a:p>
          <a:p>
            <a:pPr lvl="3">
              <a:buBlip>
                <a:blip r:embed="rId2"/>
              </a:buBlip>
              <a:defRPr sz="1800">
                <a:solidFill>
                  <a:srgbClr val="000000"/>
                </a:solidFill>
              </a:defRPr>
            </a:pPr>
            <a:r>
              <a:rPr sz="3600">
                <a:solidFill>
                  <a:srgbClr val="FFFFFF"/>
                </a:solidFill>
              </a:rPr>
              <a:t> Weakness </a:t>
            </a:r>
            <a:endParaRPr sz="3600">
              <a:solidFill>
                <a:srgbClr val="FFFFFF"/>
              </a:solidFill>
            </a:endParaRPr>
          </a:p>
          <a:p>
            <a:pPr lvl="0">
              <a:buBlip>
                <a:blip r:embed="rId2"/>
              </a:buBlip>
              <a:defRPr sz="1800">
                <a:solidFill>
                  <a:srgbClr val="000000"/>
                </a:solidFill>
              </a:defRPr>
            </a:pPr>
            <a:r>
              <a:rPr sz="3600">
                <a:solidFill>
                  <a:srgbClr val="FFFFFF"/>
                </a:solidFill>
              </a:rPr>
              <a:t>Finding Common Ground?</a:t>
            </a:r>
            <a:endParaRPr sz="3600">
              <a:solidFill>
                <a:srgbClr val="FFFFFF"/>
              </a:solidFill>
            </a:endParaRPr>
          </a:p>
          <a:p>
            <a:pPr lvl="3">
              <a:buBlip>
                <a:blip r:embed="rId2"/>
              </a:buBlip>
              <a:defRPr sz="1800">
                <a:solidFill>
                  <a:srgbClr val="000000"/>
                </a:solidFill>
              </a:defRPr>
            </a:pPr>
            <a:r>
              <a:rPr sz="3600">
                <a:solidFill>
                  <a:srgbClr val="FFFFFF"/>
                </a:solidFill>
              </a:rPr>
              <a:t> Strengths </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pic>
        <p:nvPicPr>
          <p:cNvPr id="132" name="pasted-image.tif"/>
          <p:cNvPicPr/>
          <p:nvPr/>
        </p:nvPicPr>
        <p:blipFill>
          <a:blip r:embed="rId2">
            <a:extLst/>
          </a:blip>
          <a:stretch>
            <a:fillRect/>
          </a:stretch>
        </p:blipFill>
        <p:spPr>
          <a:xfrm>
            <a:off x="2094179" y="390061"/>
            <a:ext cx="8816442" cy="8973478"/>
          </a:xfrm>
          <a:prstGeom prst="rect">
            <a:avLst/>
          </a:prstGeom>
          <a:ln w="88900">
            <a:miter lim="400000"/>
          </a:ln>
        </p:spPr>
      </p:pic>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pic>
        <p:nvPicPr>
          <p:cNvPr id="134" name="pasted-image.tif"/>
          <p:cNvPicPr/>
          <p:nvPr/>
        </p:nvPicPr>
        <p:blipFill>
          <a:blip r:embed="rId2">
            <a:extLst/>
          </a:blip>
          <a:stretch>
            <a:fillRect/>
          </a:stretch>
        </p:blipFill>
        <p:spPr>
          <a:xfrm>
            <a:off x="-514432" y="-9219"/>
            <a:ext cx="14670384" cy="9746637"/>
          </a:xfrm>
          <a:prstGeom prst="rect">
            <a:avLst/>
          </a:prstGeom>
          <a:ln w="889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84" name="Shape 84"/>
          <p:cNvSpPr/>
          <p:nvPr>
            <p:ph type="title"/>
          </p:nvPr>
        </p:nvSpPr>
        <p:spPr>
          <a:prstGeom prst="rect">
            <a:avLst/>
          </a:prstGeom>
        </p:spPr>
        <p:txBody>
          <a:bodyPr/>
          <a:lstStyle/>
          <a:p>
            <a:pPr lvl="0">
              <a:defRPr sz="1800">
                <a:solidFill>
                  <a:srgbClr val="000000"/>
                </a:solidFill>
              </a:defRPr>
            </a:pPr>
            <a:r>
              <a:rPr sz="7200">
                <a:solidFill>
                  <a:srgbClr val="FFFFFF"/>
                </a:solidFill>
              </a:rPr>
              <a:t>Engaging Society </a:t>
            </a:r>
          </a:p>
        </p:txBody>
      </p:sp>
      <p:sp>
        <p:nvSpPr>
          <p:cNvPr id="85" name="Shape 85"/>
          <p:cNvSpPr/>
          <p:nvPr>
            <p:ph type="body" idx="1"/>
          </p:nvPr>
        </p:nvSpPr>
        <p:spPr>
          <a:prstGeom prst="rect">
            <a:avLst/>
          </a:prstGeom>
        </p:spPr>
        <p:txBody>
          <a:bodyPr lIns="0" tIns="0" rIns="0" bIns="0" anchor="t"/>
          <a:lstStyle/>
          <a:p>
            <a:pPr lvl="0">
              <a:buBlip>
                <a:blip r:embed="rId2"/>
              </a:buBlip>
              <a:defRPr sz="1800">
                <a:solidFill>
                  <a:srgbClr val="000000"/>
                </a:solidFill>
              </a:defRPr>
            </a:pPr>
            <a:r>
              <a:rPr sz="3600">
                <a:solidFill>
                  <a:srgbClr val="FFFFFF"/>
                </a:solidFill>
              </a:rPr>
              <a:t>How you view God affects how you minister to people </a:t>
            </a:r>
            <a:endParaRPr sz="3600">
              <a:solidFill>
                <a:srgbClr val="FFFFFF"/>
              </a:solidFill>
            </a:endParaRPr>
          </a:p>
          <a:p>
            <a:pPr lvl="3">
              <a:buBlip>
                <a:blip r:embed="rId2"/>
              </a:buBlip>
              <a:defRPr sz="1800">
                <a:solidFill>
                  <a:srgbClr val="000000"/>
                </a:solidFill>
              </a:defRPr>
            </a:pPr>
            <a:r>
              <a:rPr sz="3600">
                <a:solidFill>
                  <a:srgbClr val="FFFFFF"/>
                </a:solidFill>
              </a:rPr>
              <a:t> Distant, alone, separate </a:t>
            </a:r>
            <a:endParaRPr sz="3600">
              <a:solidFill>
                <a:srgbClr val="FFFFFF"/>
              </a:solidFill>
            </a:endParaRPr>
          </a:p>
          <a:p>
            <a:pPr lvl="3">
              <a:buBlip>
                <a:blip r:embed="rId2"/>
              </a:buBlip>
              <a:defRPr sz="1800">
                <a:solidFill>
                  <a:srgbClr val="000000"/>
                </a:solidFill>
              </a:defRPr>
            </a:pPr>
            <a:r>
              <a:rPr sz="3600">
                <a:solidFill>
                  <a:srgbClr val="FFFFFF"/>
                </a:solidFill>
              </a:rPr>
              <a:t> Close, relational, together </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36" name="Shape 136"/>
          <p:cNvSpPr/>
          <p:nvPr>
            <p:ph type="title"/>
          </p:nvPr>
        </p:nvSpPr>
        <p:spPr>
          <a:prstGeom prst="rect">
            <a:avLst/>
          </a:prstGeom>
        </p:spPr>
        <p:txBody>
          <a:bodyPr/>
          <a:lstStyle/>
          <a:p>
            <a:pPr lvl="0">
              <a:defRPr sz="1800">
                <a:solidFill>
                  <a:srgbClr val="000000"/>
                </a:solidFill>
              </a:defRPr>
            </a:pPr>
            <a:r>
              <a:rPr sz="7200">
                <a:solidFill>
                  <a:srgbClr val="FFFFFF"/>
                </a:solidFill>
              </a:rPr>
              <a:t>Finding Common Ground </a:t>
            </a:r>
          </a:p>
        </p:txBody>
      </p:sp>
      <p:sp>
        <p:nvSpPr>
          <p:cNvPr id="137" name="Shape 137"/>
          <p:cNvSpPr/>
          <p:nvPr>
            <p:ph type="body" idx="1"/>
          </p:nvPr>
        </p:nvSpPr>
        <p:spPr>
          <a:prstGeom prst="rect">
            <a:avLst/>
          </a:prstGeom>
        </p:spPr>
        <p:txBody>
          <a:bodyPr lIns="0" tIns="0" rIns="0" bIns="0" anchor="t"/>
          <a:lstStyle/>
          <a:p>
            <a:pPr lvl="0" marL="0" indent="0">
              <a:buSzTx/>
              <a:buNone/>
              <a:defRPr sz="1800">
                <a:solidFill>
                  <a:srgbClr val="000000"/>
                </a:solidFill>
              </a:defRPr>
            </a:pPr>
            <a:r>
              <a:rPr sz="3600">
                <a:solidFill>
                  <a:srgbClr val="FFFFFF"/>
                </a:solidFill>
              </a:rPr>
              <a:t>“Agree with the people on every point where you can consistently do so. Let them see that you love their souls, and want to be in harmony with them so far as possible.” (Evangelism p, 141) </a:t>
            </a:r>
            <a:endParaRPr sz="3600">
              <a:solidFill>
                <a:srgbClr val="FFFFFF"/>
              </a:solidFill>
            </a:endParaRPr>
          </a:p>
          <a:p>
            <a:pPr lvl="0" marL="0" indent="0">
              <a:buSzTx/>
              <a:buNone/>
              <a:defRPr sz="1800">
                <a:solidFill>
                  <a:srgbClr val="000000"/>
                </a:solidFill>
              </a:defRPr>
            </a:pPr>
            <a:endParaRPr sz="3600">
              <a:solidFill>
                <a:srgbClr val="FFFFFF"/>
              </a:solidFill>
            </a:endParaRP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39" name="Shape 139"/>
          <p:cNvSpPr/>
          <p:nvPr>
            <p:ph type="title"/>
          </p:nvPr>
        </p:nvSpPr>
        <p:spPr>
          <a:prstGeom prst="rect">
            <a:avLst/>
          </a:prstGeom>
        </p:spPr>
        <p:txBody>
          <a:bodyPr/>
          <a:lstStyle/>
          <a:p>
            <a:pPr lvl="0">
              <a:defRPr sz="1800">
                <a:solidFill>
                  <a:srgbClr val="000000"/>
                </a:solidFill>
              </a:defRPr>
            </a:pPr>
            <a:r>
              <a:rPr sz="7200">
                <a:solidFill>
                  <a:srgbClr val="FFFFFF"/>
                </a:solidFill>
              </a:rPr>
              <a:t>Finding Common Ground</a:t>
            </a:r>
          </a:p>
        </p:txBody>
      </p:sp>
      <p:sp>
        <p:nvSpPr>
          <p:cNvPr id="140" name="Shape 140"/>
          <p:cNvSpPr/>
          <p:nvPr>
            <p:ph type="body" idx="1"/>
          </p:nvPr>
        </p:nvSpPr>
        <p:spPr>
          <a:prstGeom prst="rect">
            <a:avLst/>
          </a:prstGeom>
        </p:spPr>
        <p:txBody>
          <a:bodyPr/>
          <a:lstStyle/>
          <a:p>
            <a:pPr lvl="0">
              <a:buBlip>
                <a:blip r:embed="rId2"/>
              </a:buBlip>
              <a:defRPr sz="1800">
                <a:solidFill>
                  <a:srgbClr val="000000"/>
                </a:solidFill>
              </a:defRPr>
            </a:pPr>
            <a:r>
              <a:rPr sz="3200">
                <a:solidFill>
                  <a:srgbClr val="FFFFFF"/>
                </a:solidFill>
              </a:rPr>
              <a:t>Shared Beliefs </a:t>
            </a:r>
            <a:endParaRPr sz="3200">
              <a:solidFill>
                <a:srgbClr val="FFFFFF"/>
              </a:solidFill>
            </a:endParaRPr>
          </a:p>
          <a:p>
            <a:pPr lvl="0">
              <a:buBlip>
                <a:blip r:embed="rId2"/>
              </a:buBlip>
              <a:defRPr sz="1800">
                <a:solidFill>
                  <a:srgbClr val="000000"/>
                </a:solidFill>
              </a:defRPr>
            </a:pPr>
            <a:r>
              <a:rPr sz="3200">
                <a:solidFill>
                  <a:srgbClr val="FFFFFF"/>
                </a:solidFill>
              </a:rPr>
              <a:t>Shared Experiences </a:t>
            </a:r>
            <a:endParaRPr sz="3200">
              <a:solidFill>
                <a:srgbClr val="FFFFFF"/>
              </a:solidFill>
            </a:endParaRPr>
          </a:p>
          <a:p>
            <a:pPr lvl="0">
              <a:buBlip>
                <a:blip r:embed="rId2"/>
              </a:buBlip>
              <a:defRPr sz="1800">
                <a:solidFill>
                  <a:srgbClr val="000000"/>
                </a:solidFill>
              </a:defRPr>
            </a:pPr>
            <a:r>
              <a:rPr sz="3200">
                <a:solidFill>
                  <a:srgbClr val="FFFFFF"/>
                </a:solidFill>
              </a:rPr>
              <a:t>Common Goals </a:t>
            </a:r>
            <a:endParaRPr sz="3200">
              <a:solidFill>
                <a:srgbClr val="FFFFFF"/>
              </a:solidFill>
            </a:endParaRPr>
          </a:p>
          <a:p>
            <a:pPr lvl="0">
              <a:buBlip>
                <a:blip r:embed="rId2"/>
              </a:buBlip>
              <a:defRPr sz="1800">
                <a:solidFill>
                  <a:srgbClr val="000000"/>
                </a:solidFill>
              </a:defRPr>
            </a:pPr>
            <a:r>
              <a:rPr sz="3200">
                <a:solidFill>
                  <a:srgbClr val="FFFFFF"/>
                </a:solidFill>
              </a:rPr>
              <a:t>Similar Backgrounds</a:t>
            </a:r>
            <a:endParaRPr sz="3200">
              <a:solidFill>
                <a:srgbClr val="FFFFFF"/>
              </a:solidFill>
            </a:endParaRPr>
          </a:p>
          <a:p>
            <a:pPr lvl="0">
              <a:buBlip>
                <a:blip r:embed="rId2"/>
              </a:buBlip>
              <a:defRPr sz="1800">
                <a:solidFill>
                  <a:srgbClr val="000000"/>
                </a:solidFill>
              </a:defRPr>
            </a:pPr>
            <a:endParaRPr sz="3200">
              <a:solidFill>
                <a:srgbClr val="FFFFFF"/>
              </a:solidFill>
            </a:endParaRPr>
          </a:p>
          <a:p>
            <a:pPr lvl="0">
              <a:buBlip>
                <a:blip r:embed="rId2"/>
              </a:buBlip>
              <a:defRPr sz="1800">
                <a:solidFill>
                  <a:srgbClr val="000000"/>
                </a:solidFill>
              </a:defRPr>
            </a:pPr>
            <a:endParaRPr sz="3200">
              <a:solidFill>
                <a:srgbClr val="FFFFFF"/>
              </a:solidFill>
            </a:endParaRPr>
          </a:p>
          <a:p>
            <a:pPr lvl="0">
              <a:buBlip>
                <a:blip r:embed="rId2"/>
              </a:buBlip>
              <a:defRPr sz="1800">
                <a:solidFill>
                  <a:srgbClr val="000000"/>
                </a:solidFill>
              </a:defRPr>
            </a:pPr>
            <a:r>
              <a:rPr sz="3200">
                <a:solidFill>
                  <a:srgbClr val="FFFFFF"/>
                </a:solidFill>
              </a:rPr>
              <a:t>Similar Possessions </a:t>
            </a:r>
            <a:endParaRPr sz="3200">
              <a:solidFill>
                <a:srgbClr val="FFFFFF"/>
              </a:solidFill>
            </a:endParaRPr>
          </a:p>
          <a:p>
            <a:pPr lvl="0">
              <a:buBlip>
                <a:blip r:embed="rId2"/>
              </a:buBlip>
              <a:defRPr sz="1800">
                <a:solidFill>
                  <a:srgbClr val="000000"/>
                </a:solidFill>
              </a:defRPr>
            </a:pPr>
            <a:r>
              <a:rPr sz="3200">
                <a:solidFill>
                  <a:srgbClr val="FFFFFF"/>
                </a:solidFill>
              </a:rPr>
              <a:t>Mutual Interest </a:t>
            </a:r>
            <a:endParaRPr sz="3200">
              <a:solidFill>
                <a:srgbClr val="FFFFFF"/>
              </a:solidFill>
            </a:endParaRPr>
          </a:p>
          <a:p>
            <a:pPr lvl="0">
              <a:buBlip>
                <a:blip r:embed="rId2"/>
              </a:buBlip>
              <a:defRPr sz="1800">
                <a:solidFill>
                  <a:srgbClr val="000000"/>
                </a:solidFill>
              </a:defRPr>
            </a:pPr>
            <a:r>
              <a:rPr sz="3200">
                <a:solidFill>
                  <a:srgbClr val="FFFFFF"/>
                </a:solidFill>
              </a:rPr>
              <a:t>Friend Connections </a:t>
            </a:r>
            <a:endParaRPr sz="3200">
              <a:solidFill>
                <a:srgbClr val="FFFFFF"/>
              </a:solidFill>
            </a:endParaRPr>
          </a:p>
          <a:p>
            <a:pPr lvl="0">
              <a:buBlip>
                <a:blip r:embed="rId2"/>
              </a:buBlip>
              <a:defRPr sz="1800">
                <a:solidFill>
                  <a:srgbClr val="000000"/>
                </a:solidFill>
              </a:defRPr>
            </a:pPr>
            <a:r>
              <a:rPr sz="3200">
                <a:solidFill>
                  <a:srgbClr val="FFFFFF"/>
                </a:solidFill>
              </a:rPr>
              <a:t>Shared Hobbies </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42" name="Shape 142"/>
          <p:cNvSpPr/>
          <p:nvPr>
            <p:ph type="title"/>
          </p:nvPr>
        </p:nvSpPr>
        <p:spPr>
          <a:prstGeom prst="rect">
            <a:avLst/>
          </a:prstGeom>
        </p:spPr>
        <p:txBody>
          <a:bodyPr/>
          <a:lstStyle/>
          <a:p>
            <a:pPr lvl="0">
              <a:defRPr sz="1800">
                <a:solidFill>
                  <a:srgbClr val="000000"/>
                </a:solidFill>
              </a:defRPr>
            </a:pPr>
            <a:r>
              <a:rPr sz="7200">
                <a:solidFill>
                  <a:srgbClr val="FFFFFF"/>
                </a:solidFill>
              </a:rPr>
              <a:t>Finding Common Ground </a:t>
            </a:r>
          </a:p>
        </p:txBody>
      </p:sp>
      <p:sp>
        <p:nvSpPr>
          <p:cNvPr id="143" name="Shape 143"/>
          <p:cNvSpPr/>
          <p:nvPr>
            <p:ph type="body" idx="1"/>
          </p:nvPr>
        </p:nvSpPr>
        <p:spPr>
          <a:prstGeom prst="rect">
            <a:avLst/>
          </a:prstGeom>
        </p:spPr>
        <p:txBody>
          <a:bodyPr lIns="0" tIns="0" rIns="0" bIns="0" anchor="t"/>
          <a:lstStyle/>
          <a:p>
            <a:pPr lvl="0" marL="0" indent="0">
              <a:buSzTx/>
              <a:buNone/>
              <a:defRPr sz="1800">
                <a:solidFill>
                  <a:srgbClr val="000000"/>
                </a:solidFill>
              </a:defRPr>
            </a:pPr>
            <a:r>
              <a:rPr sz="3600">
                <a:solidFill>
                  <a:srgbClr val="FFFFFF"/>
                </a:solidFill>
              </a:rPr>
              <a:t>“Speak to them, as you have opportunity, upon points of doctrine on which you can agree. Give them evidence that you are a Christian, desiring peace, and that you love their souls. Let them see that you are conscientious. Thus you will gain their confidence; and there will be time enough for doctrines.” (GW 119; EV 200) </a:t>
            </a:r>
            <a:endParaRPr sz="3600">
              <a:solidFill>
                <a:srgbClr val="FFFFFF"/>
              </a:solidFill>
            </a:endParaRPr>
          </a:p>
          <a:p>
            <a:pPr lvl="0" marL="0" indent="0">
              <a:buSzTx/>
              <a:buNone/>
              <a:defRPr sz="1800">
                <a:solidFill>
                  <a:srgbClr val="000000"/>
                </a:solidFill>
              </a:defRPr>
            </a:pPr>
            <a:endParaRPr sz="3600">
              <a:solidFill>
                <a:srgbClr val="FFFFFF"/>
              </a:solidFill>
            </a:endParaRP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45" name="Shape 145"/>
          <p:cNvSpPr/>
          <p:nvPr>
            <p:ph type="title"/>
          </p:nvPr>
        </p:nvSpPr>
        <p:spPr>
          <a:prstGeom prst="rect">
            <a:avLst/>
          </a:prstGeom>
        </p:spPr>
        <p:txBody>
          <a:bodyPr/>
          <a:lstStyle/>
          <a:p>
            <a:pPr lvl="0">
              <a:defRPr sz="1800">
                <a:solidFill>
                  <a:srgbClr val="000000"/>
                </a:solidFill>
              </a:defRPr>
            </a:pPr>
            <a:r>
              <a:rPr sz="7200">
                <a:solidFill>
                  <a:srgbClr val="FFFFFF"/>
                </a:solidFill>
              </a:rPr>
              <a:t>Finding Common Ground </a:t>
            </a:r>
          </a:p>
        </p:txBody>
      </p:sp>
      <p:sp>
        <p:nvSpPr>
          <p:cNvPr id="146" name="Shape 146"/>
          <p:cNvSpPr/>
          <p:nvPr>
            <p:ph type="body" idx="1"/>
          </p:nvPr>
        </p:nvSpPr>
        <p:spPr>
          <a:prstGeom prst="rect">
            <a:avLst/>
          </a:prstGeom>
        </p:spPr>
        <p:txBody>
          <a:bodyPr lIns="0" tIns="0" rIns="0" bIns="0" anchor="t"/>
          <a:lstStyle/>
          <a:p>
            <a:pPr lvl="0" marL="0" indent="0">
              <a:buSzTx/>
              <a:buNone/>
              <a:defRPr sz="1800">
                <a:solidFill>
                  <a:srgbClr val="000000"/>
                </a:solidFill>
              </a:defRPr>
            </a:pPr>
            <a:endParaRPr sz="3600">
              <a:solidFill>
                <a:srgbClr val="FFFFFF"/>
              </a:solidFill>
            </a:endParaRPr>
          </a:p>
          <a:p>
            <a:pPr lvl="0" marL="0" indent="0">
              <a:buSzTx/>
              <a:buNone/>
              <a:defRPr sz="1800">
                <a:solidFill>
                  <a:srgbClr val="000000"/>
                </a:solidFill>
              </a:defRPr>
            </a:pPr>
            <a:r>
              <a:rPr sz="3600">
                <a:solidFill>
                  <a:srgbClr val="FFFFFF"/>
                </a:solidFill>
              </a:rPr>
              <a:t>Which Christian church has more in common with the other churches than almost any other church out there?</a:t>
            </a:r>
            <a:endParaRPr sz="3600">
              <a:solidFill>
                <a:srgbClr val="FFFFFF"/>
              </a:solidFill>
            </a:endParaRP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48" name="Shape 148"/>
          <p:cNvSpPr/>
          <p:nvPr>
            <p:ph type="title"/>
          </p:nvPr>
        </p:nvSpPr>
        <p:spPr>
          <a:xfrm>
            <a:off x="920367" y="203200"/>
            <a:ext cx="11471857" cy="2903273"/>
          </a:xfrm>
          <a:prstGeom prst="rect">
            <a:avLst/>
          </a:prstGeom>
        </p:spPr>
        <p:txBody>
          <a:bodyPr/>
          <a:lstStyle>
            <a:lvl1pPr>
              <a:defRPr sz="6400"/>
            </a:lvl1pPr>
          </a:lstStyle>
          <a:p>
            <a:pPr lvl="0">
              <a:defRPr sz="1800">
                <a:solidFill>
                  <a:srgbClr val="000000"/>
                </a:solidFill>
              </a:defRPr>
            </a:pPr>
            <a:r>
              <a:rPr sz="6400">
                <a:solidFill>
                  <a:srgbClr val="FFFFFF"/>
                </a:solidFill>
              </a:rPr>
              <a:t>Components of Communication</a:t>
            </a:r>
            <a:endParaRPr sz="6400">
              <a:solidFill>
                <a:srgbClr val="FFFFFF"/>
              </a:solidFill>
            </a:endParaRPr>
          </a:p>
        </p:txBody>
      </p:sp>
      <p:sp>
        <p:nvSpPr>
          <p:cNvPr id="149" name="Shape 149"/>
          <p:cNvSpPr/>
          <p:nvPr>
            <p:ph type="body" idx="1"/>
          </p:nvPr>
        </p:nvSpPr>
        <p:spPr>
          <a:prstGeom prst="rect">
            <a:avLst/>
          </a:prstGeom>
        </p:spPr>
        <p:txBody>
          <a:bodyPr/>
          <a:lstStyle/>
          <a:p>
            <a:pPr lvl="0">
              <a:buBlip>
                <a:blip r:embed="rId2"/>
              </a:buBlip>
            </a:pPr>
          </a:p>
        </p:txBody>
      </p:sp>
      <p:pic>
        <p:nvPicPr>
          <p:cNvPr id="150" name="image8.png" descr="Mehrabian 7-38-55.png"/>
          <p:cNvPicPr/>
          <p:nvPr/>
        </p:nvPicPr>
        <p:blipFill>
          <a:blip r:embed="rId3">
            <a:extLst/>
          </a:blip>
          <a:stretch>
            <a:fillRect/>
          </a:stretch>
        </p:blipFill>
        <p:spPr>
          <a:xfrm>
            <a:off x="974640" y="1976040"/>
            <a:ext cx="11363488" cy="7681135"/>
          </a:xfrm>
          <a:prstGeom prst="rect">
            <a:avLst/>
          </a:prstGeom>
          <a:ln w="88900">
            <a:miter lim="400000"/>
          </a:ln>
        </p:spPr>
      </p:pic>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52" name="Shape 152"/>
          <p:cNvSpPr/>
          <p:nvPr>
            <p:ph type="title"/>
          </p:nvPr>
        </p:nvSpPr>
        <p:spPr>
          <a:xfrm>
            <a:off x="920367" y="203200"/>
            <a:ext cx="11471857" cy="2903273"/>
          </a:xfrm>
          <a:prstGeom prst="rect">
            <a:avLst/>
          </a:prstGeom>
        </p:spPr>
        <p:txBody>
          <a:bodyPr/>
          <a:lstStyle>
            <a:lvl1pPr>
              <a:defRPr sz="6400"/>
            </a:lvl1pPr>
          </a:lstStyle>
          <a:p>
            <a:pPr lvl="0">
              <a:defRPr sz="1800">
                <a:solidFill>
                  <a:srgbClr val="000000"/>
                </a:solidFill>
              </a:defRPr>
            </a:pPr>
            <a:r>
              <a:rPr sz="6400">
                <a:solidFill>
                  <a:srgbClr val="FFFFFF"/>
                </a:solidFill>
              </a:rPr>
              <a:t>Components of Communication</a:t>
            </a:r>
            <a:endParaRPr sz="6400">
              <a:solidFill>
                <a:srgbClr val="FFFFFF"/>
              </a:solidFill>
            </a:endParaRPr>
          </a:p>
        </p:txBody>
      </p:sp>
      <p:sp>
        <p:nvSpPr>
          <p:cNvPr id="153" name="Shape 153"/>
          <p:cNvSpPr/>
          <p:nvPr>
            <p:ph type="body" idx="1"/>
          </p:nvPr>
        </p:nvSpPr>
        <p:spPr>
          <a:prstGeom prst="rect">
            <a:avLst/>
          </a:prstGeom>
        </p:spPr>
        <p:txBody>
          <a:bodyPr lIns="0" tIns="0" rIns="0" bIns="0" anchor="t"/>
          <a:lstStyle/>
          <a:p>
            <a:pPr lvl="0">
              <a:buBlip>
                <a:blip r:embed="rId2"/>
              </a:buBlip>
              <a:defRPr sz="1800">
                <a:solidFill>
                  <a:srgbClr val="000000"/>
                </a:solidFill>
              </a:defRPr>
            </a:pPr>
            <a:endParaRPr sz="3600">
              <a:solidFill>
                <a:srgbClr val="FFFFFF"/>
              </a:solidFill>
            </a:endParaRPr>
          </a:p>
          <a:p>
            <a:pPr lvl="1">
              <a:buBlip>
                <a:blip r:embed="rId2"/>
              </a:buBlip>
              <a:defRPr sz="1800">
                <a:solidFill>
                  <a:srgbClr val="000000"/>
                </a:solidFill>
              </a:defRPr>
            </a:pPr>
            <a:r>
              <a:rPr sz="3600">
                <a:solidFill>
                  <a:srgbClr val="FFFFFF"/>
                </a:solidFill>
              </a:rPr>
              <a:t> Its not just about what you “say” </a:t>
            </a:r>
            <a:endParaRPr sz="3600">
              <a:solidFill>
                <a:srgbClr val="FFFFFF"/>
              </a:solidFill>
            </a:endParaRPr>
          </a:p>
          <a:p>
            <a:pPr lvl="1">
              <a:buBlip>
                <a:blip r:embed="rId2"/>
              </a:buBlip>
              <a:defRPr sz="1800">
                <a:solidFill>
                  <a:srgbClr val="000000"/>
                </a:solidFill>
              </a:defRPr>
            </a:pPr>
            <a:r>
              <a:rPr sz="3600">
                <a:solidFill>
                  <a:srgbClr val="FFFFFF"/>
                </a:solidFill>
              </a:rPr>
              <a:t> Its about what you are saying </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55" name="Shape 155"/>
          <p:cNvSpPr/>
          <p:nvPr>
            <p:ph type="title"/>
          </p:nvPr>
        </p:nvSpPr>
        <p:spPr>
          <a:prstGeom prst="rect">
            <a:avLst/>
          </a:prstGeom>
        </p:spPr>
        <p:txBody>
          <a:bodyPr/>
          <a:lstStyle/>
          <a:p>
            <a:pPr lvl="0">
              <a:defRPr sz="1800">
                <a:solidFill>
                  <a:srgbClr val="000000"/>
                </a:solidFill>
              </a:defRPr>
            </a:pPr>
            <a:r>
              <a:rPr sz="7200">
                <a:solidFill>
                  <a:srgbClr val="FFFFFF"/>
                </a:solidFill>
              </a:rPr>
              <a:t>Listening </a:t>
            </a:r>
          </a:p>
        </p:txBody>
      </p:sp>
      <p:sp>
        <p:nvSpPr>
          <p:cNvPr id="156" name="Shape 156"/>
          <p:cNvSpPr/>
          <p:nvPr>
            <p:ph type="body" idx="1"/>
          </p:nvPr>
        </p:nvSpPr>
        <p:spPr>
          <a:prstGeom prst="rect">
            <a:avLst/>
          </a:prstGeom>
        </p:spPr>
        <p:txBody>
          <a:bodyPr lIns="0" tIns="0" rIns="0" bIns="0" anchor="t"/>
          <a:lstStyle/>
          <a:p>
            <a:pPr lvl="0">
              <a:buBlip>
                <a:blip r:embed="rId2"/>
              </a:buBlip>
              <a:defRPr sz="1800">
                <a:solidFill>
                  <a:srgbClr val="000000"/>
                </a:solidFill>
              </a:defRPr>
            </a:pPr>
            <a:r>
              <a:rPr sz="3600">
                <a:solidFill>
                  <a:srgbClr val="FFFFFF"/>
                </a:solidFill>
              </a:rPr>
              <a:t>E   Eyes </a:t>
            </a:r>
            <a:endParaRPr sz="3600">
              <a:solidFill>
                <a:srgbClr val="FFFFFF"/>
              </a:solidFill>
            </a:endParaRPr>
          </a:p>
          <a:p>
            <a:pPr lvl="0">
              <a:buBlip>
                <a:blip r:embed="rId2"/>
              </a:buBlip>
              <a:defRPr sz="1800">
                <a:solidFill>
                  <a:srgbClr val="000000"/>
                </a:solidFill>
              </a:defRPr>
            </a:pPr>
            <a:r>
              <a:rPr sz="3600">
                <a:solidFill>
                  <a:srgbClr val="FFFFFF"/>
                </a:solidFill>
              </a:rPr>
              <a:t>A   Attention </a:t>
            </a:r>
            <a:endParaRPr sz="3600">
              <a:solidFill>
                <a:srgbClr val="FFFFFF"/>
              </a:solidFill>
            </a:endParaRPr>
          </a:p>
          <a:p>
            <a:pPr lvl="0">
              <a:buBlip>
                <a:blip r:embed="rId2"/>
              </a:buBlip>
              <a:defRPr sz="1800">
                <a:solidFill>
                  <a:srgbClr val="000000"/>
                </a:solidFill>
              </a:defRPr>
            </a:pPr>
            <a:r>
              <a:rPr sz="3600">
                <a:solidFill>
                  <a:srgbClr val="FFFFFF"/>
                </a:solidFill>
              </a:rPr>
              <a:t>R   Response</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58" name="Shape 158"/>
          <p:cNvSpPr/>
          <p:nvPr>
            <p:ph type="title"/>
          </p:nvPr>
        </p:nvSpPr>
        <p:spPr>
          <a:prstGeom prst="rect">
            <a:avLst/>
          </a:prstGeom>
        </p:spPr>
        <p:txBody>
          <a:bodyPr/>
          <a:lstStyle/>
          <a:p>
            <a:pPr lvl="0">
              <a:defRPr sz="1800">
                <a:solidFill>
                  <a:srgbClr val="000000"/>
                </a:solidFill>
              </a:defRPr>
            </a:pPr>
            <a:r>
              <a:rPr sz="7200">
                <a:solidFill>
                  <a:srgbClr val="FFFFFF"/>
                </a:solidFill>
              </a:rPr>
              <a:t>Listening</a:t>
            </a:r>
          </a:p>
        </p:txBody>
      </p:sp>
      <p:sp>
        <p:nvSpPr>
          <p:cNvPr id="159" name="Shape 159"/>
          <p:cNvSpPr/>
          <p:nvPr>
            <p:ph type="body" idx="1"/>
          </p:nvPr>
        </p:nvSpPr>
        <p:spPr>
          <a:prstGeom prst="rect">
            <a:avLst/>
          </a:prstGeom>
        </p:spPr>
        <p:txBody>
          <a:bodyPr lIns="0" tIns="0" rIns="0" bIns="0" anchor="t"/>
          <a:lstStyle/>
          <a:p>
            <a:pPr lvl="0" marL="0" indent="0">
              <a:buSzTx/>
              <a:buNone/>
              <a:defRPr sz="1800">
                <a:solidFill>
                  <a:srgbClr val="000000"/>
                </a:solidFill>
              </a:defRPr>
            </a:pPr>
            <a:endParaRPr sz="3600">
              <a:solidFill>
                <a:srgbClr val="FFFFFF"/>
              </a:solidFill>
            </a:endParaRPr>
          </a:p>
          <a:p>
            <a:pPr lvl="0" marL="0" indent="0">
              <a:buSzTx/>
              <a:buNone/>
              <a:defRPr sz="1800">
                <a:solidFill>
                  <a:srgbClr val="000000"/>
                </a:solidFill>
              </a:defRPr>
            </a:pPr>
            <a:r>
              <a:rPr sz="3600">
                <a:solidFill>
                  <a:srgbClr val="FFFFFF"/>
                </a:solidFill>
              </a:rPr>
              <a:t>“The greatest gift we can give people is to listen to them”    Dietrich Bonhoeffer </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61" name="Shape 161"/>
          <p:cNvSpPr/>
          <p:nvPr>
            <p:ph type="title"/>
          </p:nvPr>
        </p:nvSpPr>
        <p:spPr>
          <a:prstGeom prst="rect">
            <a:avLst/>
          </a:prstGeom>
        </p:spPr>
        <p:txBody>
          <a:bodyPr/>
          <a:lstStyle/>
          <a:p>
            <a:pPr lvl="0">
              <a:defRPr sz="1800">
                <a:solidFill>
                  <a:srgbClr val="000000"/>
                </a:solidFill>
              </a:defRPr>
            </a:pPr>
            <a:r>
              <a:rPr sz="7200">
                <a:solidFill>
                  <a:srgbClr val="FFFFFF"/>
                </a:solidFill>
              </a:rPr>
              <a:t>Listening </a:t>
            </a:r>
          </a:p>
        </p:txBody>
      </p:sp>
      <p:sp>
        <p:nvSpPr>
          <p:cNvPr id="162" name="Shape 162"/>
          <p:cNvSpPr/>
          <p:nvPr>
            <p:ph type="body" idx="1"/>
          </p:nvPr>
        </p:nvSpPr>
        <p:spPr>
          <a:prstGeom prst="rect">
            <a:avLst/>
          </a:prstGeom>
        </p:spPr>
        <p:txBody>
          <a:bodyPr lIns="0" tIns="0" rIns="0" bIns="0" anchor="t"/>
          <a:lstStyle/>
          <a:p>
            <a:pPr lvl="0">
              <a:buBlip>
                <a:blip r:embed="rId2"/>
              </a:buBlip>
              <a:defRPr sz="1800">
                <a:solidFill>
                  <a:srgbClr val="000000"/>
                </a:solidFill>
              </a:defRPr>
            </a:pPr>
            <a:r>
              <a:rPr sz="3600">
                <a:solidFill>
                  <a:srgbClr val="FFFFFF"/>
                </a:solidFill>
              </a:rPr>
              <a:t>Listen to Understand</a:t>
            </a:r>
            <a:endParaRPr sz="3600">
              <a:solidFill>
                <a:srgbClr val="FFFFFF"/>
              </a:solidFill>
            </a:endParaRPr>
          </a:p>
          <a:p>
            <a:pPr lvl="2">
              <a:buBlip>
                <a:blip r:embed="rId2"/>
              </a:buBlip>
              <a:defRPr sz="1800">
                <a:solidFill>
                  <a:srgbClr val="000000"/>
                </a:solidFill>
              </a:defRPr>
            </a:pPr>
            <a:r>
              <a:rPr sz="3600">
                <a:solidFill>
                  <a:srgbClr val="FFFFFF"/>
                </a:solidFill>
              </a:rPr>
              <a:t> Not just to respond </a:t>
            </a:r>
            <a:endParaRPr sz="3600">
              <a:solidFill>
                <a:srgbClr val="FFFFFF"/>
              </a:solidFill>
            </a:endParaRPr>
          </a:p>
          <a:p>
            <a:pPr lvl="2">
              <a:buBlip>
                <a:blip r:embed="rId2"/>
              </a:buBlip>
              <a:defRPr sz="1800">
                <a:solidFill>
                  <a:srgbClr val="000000"/>
                </a:solidFill>
              </a:defRPr>
            </a:pPr>
            <a:r>
              <a:rPr sz="3600">
                <a:solidFill>
                  <a:srgbClr val="FFFFFF"/>
                </a:solidFill>
              </a:rPr>
              <a:t> Not to fix them</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64" name="Shape 164"/>
          <p:cNvSpPr/>
          <p:nvPr>
            <p:ph type="title"/>
          </p:nvPr>
        </p:nvSpPr>
        <p:spPr>
          <a:prstGeom prst="rect">
            <a:avLst/>
          </a:prstGeom>
        </p:spPr>
        <p:txBody>
          <a:bodyPr/>
          <a:lstStyle/>
          <a:p>
            <a:pPr lvl="0">
              <a:defRPr sz="1800">
                <a:solidFill>
                  <a:srgbClr val="000000"/>
                </a:solidFill>
              </a:defRPr>
            </a:pPr>
            <a:r>
              <a:rPr sz="7200">
                <a:solidFill>
                  <a:srgbClr val="FFFFFF"/>
                </a:solidFill>
              </a:rPr>
              <a:t>Listening </a:t>
            </a:r>
          </a:p>
        </p:txBody>
      </p:sp>
      <p:sp>
        <p:nvSpPr>
          <p:cNvPr id="165" name="Shape 165"/>
          <p:cNvSpPr/>
          <p:nvPr>
            <p:ph type="body" idx="1"/>
          </p:nvPr>
        </p:nvSpPr>
        <p:spPr>
          <a:xfrm>
            <a:off x="888338" y="2946400"/>
            <a:ext cx="11228124" cy="5740400"/>
          </a:xfrm>
          <a:prstGeom prst="rect">
            <a:avLst/>
          </a:prstGeom>
        </p:spPr>
        <p:txBody>
          <a:bodyPr lIns="0" tIns="0" rIns="0" bIns="0" anchor="t"/>
          <a:lstStyle/>
          <a:p>
            <a:pPr lvl="0" marL="0" indent="0">
              <a:buSzTx/>
              <a:buNone/>
              <a:defRPr sz="1800">
                <a:solidFill>
                  <a:srgbClr val="000000"/>
                </a:solidFill>
              </a:defRPr>
            </a:pPr>
            <a:endParaRPr sz="4000">
              <a:solidFill>
                <a:srgbClr val="FFFFFF"/>
              </a:solidFill>
            </a:endParaRPr>
          </a:p>
          <a:p>
            <a:pPr lvl="0" marL="0" indent="0">
              <a:buSzTx/>
              <a:buNone/>
              <a:defRPr sz="1800">
                <a:solidFill>
                  <a:srgbClr val="000000"/>
                </a:solidFill>
              </a:defRPr>
            </a:pPr>
            <a:r>
              <a:rPr sz="4000">
                <a:solidFill>
                  <a:srgbClr val="FFFFFF"/>
                </a:solidFill>
              </a:rPr>
              <a:t>“We see things not as they are but as we are”</a:t>
            </a:r>
            <a:br>
              <a:rPr sz="4000">
                <a:solidFill>
                  <a:srgbClr val="FFFFFF"/>
                </a:solidFill>
              </a:rPr>
            </a:br>
            <a:r>
              <a:rPr sz="4000">
                <a:solidFill>
                  <a:srgbClr val="FFFFFF"/>
                </a:solidFill>
              </a:rPr>
              <a:t> 						H. M. Tomlinson </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87" name="Shape 87"/>
          <p:cNvSpPr/>
          <p:nvPr>
            <p:ph type="title"/>
          </p:nvPr>
        </p:nvSpPr>
        <p:spPr>
          <a:prstGeom prst="rect">
            <a:avLst/>
          </a:prstGeom>
        </p:spPr>
        <p:txBody>
          <a:bodyPr/>
          <a:lstStyle/>
          <a:p>
            <a:pPr lvl="0">
              <a:defRPr sz="1800">
                <a:solidFill>
                  <a:srgbClr val="000000"/>
                </a:solidFill>
              </a:defRPr>
            </a:pPr>
            <a:r>
              <a:rPr sz="7200">
                <a:solidFill>
                  <a:srgbClr val="FFFFFF"/>
                </a:solidFill>
              </a:rPr>
              <a:t>Who is God?</a:t>
            </a:r>
          </a:p>
        </p:txBody>
      </p:sp>
      <p:sp>
        <p:nvSpPr>
          <p:cNvPr id="88" name="Shape 88"/>
          <p:cNvSpPr/>
          <p:nvPr>
            <p:ph type="body" idx="1"/>
          </p:nvPr>
        </p:nvSpPr>
        <p:spPr>
          <a:xfrm>
            <a:off x="1270000" y="2362200"/>
            <a:ext cx="10464800" cy="6121400"/>
          </a:xfrm>
          <a:prstGeom prst="rect">
            <a:avLst/>
          </a:prstGeom>
        </p:spPr>
        <p:txBody>
          <a:bodyPr/>
          <a:lstStyle/>
          <a:p>
            <a:pPr lvl="1">
              <a:buBlip>
                <a:blip r:embed="rId2"/>
              </a:buBlip>
              <a:defRPr sz="1800">
                <a:solidFill>
                  <a:srgbClr val="000000"/>
                </a:solidFill>
              </a:defRPr>
            </a:pPr>
            <a:r>
              <a:rPr sz="3600">
                <a:solidFill>
                  <a:srgbClr val="FFFFFF"/>
                </a:solidFill>
              </a:rPr>
              <a:t>Idea of Who God has developed over time</a:t>
            </a:r>
            <a:endParaRPr sz="3600">
              <a:solidFill>
                <a:srgbClr val="FFFFFF"/>
              </a:solidFill>
            </a:endParaRPr>
          </a:p>
          <a:p>
            <a:pPr lvl="1">
              <a:buBlip>
                <a:blip r:embed="rId2"/>
              </a:buBlip>
              <a:defRPr sz="1800">
                <a:solidFill>
                  <a:srgbClr val="000000"/>
                </a:solidFill>
              </a:defRPr>
            </a:pPr>
            <a:r>
              <a:rPr sz="3600">
                <a:solidFill>
                  <a:srgbClr val="FFFFFF"/>
                </a:solidFill>
              </a:rPr>
              <a:t>Early Israel, strict “MonoTheism”</a:t>
            </a:r>
            <a:endParaRPr sz="3600">
              <a:solidFill>
                <a:srgbClr val="FFFFFF"/>
              </a:solidFill>
            </a:endParaRPr>
          </a:p>
          <a:p>
            <a:pPr lvl="3">
              <a:buBlip>
                <a:blip r:embed="rId2"/>
              </a:buBlip>
              <a:defRPr sz="1800">
                <a:solidFill>
                  <a:srgbClr val="000000"/>
                </a:solidFill>
              </a:defRPr>
            </a:pPr>
            <a:r>
              <a:rPr sz="3600">
                <a:solidFill>
                  <a:srgbClr val="FFFFFF"/>
                </a:solidFill>
              </a:rPr>
              <a:t> Meaning, One God!</a:t>
            </a:r>
            <a:endParaRPr sz="3600">
              <a:solidFill>
                <a:srgbClr val="FFFFFF"/>
              </a:solidFill>
            </a:endParaRPr>
          </a:p>
          <a:p>
            <a:pPr lvl="1">
              <a:buBlip>
                <a:blip r:embed="rId2"/>
              </a:buBlip>
              <a:defRPr sz="1800">
                <a:solidFill>
                  <a:srgbClr val="000000"/>
                </a:solidFill>
              </a:defRPr>
            </a:pPr>
            <a:r>
              <a:rPr sz="3600">
                <a:solidFill>
                  <a:srgbClr val="FFFFFF"/>
                </a:solidFill>
              </a:rPr>
              <a:t>Over time realization of a Triune God </a:t>
            </a:r>
            <a:endParaRPr sz="3600">
              <a:solidFill>
                <a:srgbClr val="FFFFFF"/>
              </a:solidFill>
            </a:endParaRPr>
          </a:p>
          <a:p>
            <a:pPr lvl="3">
              <a:buBlip>
                <a:blip r:embed="rId2"/>
              </a:buBlip>
              <a:defRPr sz="1800">
                <a:solidFill>
                  <a:srgbClr val="000000"/>
                </a:solidFill>
              </a:defRPr>
            </a:pPr>
            <a:r>
              <a:rPr sz="3600">
                <a:solidFill>
                  <a:srgbClr val="FFFFFF"/>
                </a:solidFill>
              </a:rPr>
              <a:t>This has Implications!</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67" name="Shape 167"/>
          <p:cNvSpPr/>
          <p:nvPr>
            <p:ph type="title"/>
          </p:nvPr>
        </p:nvSpPr>
        <p:spPr>
          <a:prstGeom prst="rect">
            <a:avLst/>
          </a:prstGeom>
        </p:spPr>
        <p:txBody>
          <a:bodyPr/>
          <a:lstStyle/>
          <a:p>
            <a:pPr lvl="0">
              <a:defRPr sz="1800">
                <a:solidFill>
                  <a:srgbClr val="000000"/>
                </a:solidFill>
              </a:defRPr>
            </a:pPr>
            <a:r>
              <a:rPr sz="7200">
                <a:solidFill>
                  <a:srgbClr val="FFFFFF"/>
                </a:solidFill>
              </a:rPr>
              <a:t>Asking Questions</a:t>
            </a:r>
            <a:endParaRPr sz="7200">
              <a:solidFill>
                <a:srgbClr val="FFFFFF"/>
              </a:solidFill>
            </a:endParaRPr>
          </a:p>
          <a:p>
            <a:pPr lvl="0">
              <a:defRPr sz="1800">
                <a:solidFill>
                  <a:srgbClr val="000000"/>
                </a:solidFill>
              </a:defRPr>
            </a:pPr>
            <a:r>
              <a:rPr sz="7200">
                <a:solidFill>
                  <a:srgbClr val="FFFFFF"/>
                </a:solidFill>
              </a:rPr>
              <a:t>Jesus way!</a:t>
            </a:r>
          </a:p>
        </p:txBody>
      </p:sp>
      <p:sp>
        <p:nvSpPr>
          <p:cNvPr id="168" name="Shape 168"/>
          <p:cNvSpPr/>
          <p:nvPr/>
        </p:nvSpPr>
        <p:spPr>
          <a:xfrm>
            <a:off x="2440644" y="4429991"/>
            <a:ext cx="8267701" cy="8809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sz="4800">
                <a:solidFill>
                  <a:srgbClr val="FFFFFF"/>
                </a:solidFill>
                <a:latin typeface="+mj-lt"/>
                <a:ea typeface="+mj-ea"/>
                <a:cs typeface="+mj-cs"/>
                <a:sym typeface="Chalkboard"/>
              </a:defRPr>
            </a:lvl1pPr>
          </a:lstStyle>
          <a:p>
            <a:pPr lvl="0">
              <a:defRPr sz="1800">
                <a:solidFill>
                  <a:srgbClr val="000000"/>
                </a:solidFill>
              </a:defRPr>
            </a:pPr>
            <a:r>
              <a:rPr sz="4800">
                <a:solidFill>
                  <a:srgbClr val="FFFFFF"/>
                </a:solidFill>
              </a:rPr>
              <a:t>Questioning the Questioner</a:t>
            </a:r>
          </a:p>
        </p:txBody>
      </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70" name="Shape 170"/>
          <p:cNvSpPr/>
          <p:nvPr>
            <p:ph type="title"/>
          </p:nvPr>
        </p:nvSpPr>
        <p:spPr>
          <a:xfrm>
            <a:off x="1270000" y="254000"/>
            <a:ext cx="10464800" cy="2438400"/>
          </a:xfrm>
          <a:prstGeom prst="rect">
            <a:avLst/>
          </a:prstGeom>
        </p:spPr>
        <p:txBody>
          <a:bodyPr/>
          <a:lstStyle/>
          <a:p>
            <a:pPr lvl="0">
              <a:defRPr sz="1800">
                <a:solidFill>
                  <a:srgbClr val="000000"/>
                </a:solidFill>
              </a:defRPr>
            </a:pPr>
            <a:r>
              <a:rPr sz="7200">
                <a:solidFill>
                  <a:srgbClr val="FFFFFF"/>
                </a:solidFill>
              </a:rPr>
              <a:t>Engaging Society</a:t>
            </a:r>
            <a:endParaRPr sz="7200">
              <a:solidFill>
                <a:srgbClr val="FFFFFF"/>
              </a:solidFill>
            </a:endParaRPr>
          </a:p>
          <a:p>
            <a:pPr lvl="0">
              <a:defRPr sz="1800">
                <a:solidFill>
                  <a:srgbClr val="000000"/>
                </a:solidFill>
              </a:defRPr>
            </a:pPr>
            <a:r>
              <a:rPr sz="7200">
                <a:solidFill>
                  <a:srgbClr val="FFFFFF"/>
                </a:solidFill>
              </a:rPr>
              <a:t>Jesus Way</a:t>
            </a:r>
            <a:endParaRPr sz="7200">
              <a:solidFill>
                <a:srgbClr val="FFFFFF"/>
              </a:solidFill>
            </a:endParaRPr>
          </a:p>
        </p:txBody>
      </p:sp>
      <p:sp>
        <p:nvSpPr>
          <p:cNvPr id="171" name="Shape 171"/>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Matthew 22:15-22  “Whose image and inscription is this?” </a:t>
            </a:r>
            <a:endParaRPr sz="3600">
              <a:solidFill>
                <a:srgbClr val="FFFFFF"/>
              </a:solidFill>
            </a:endParaRPr>
          </a:p>
          <a:p>
            <a:pPr lvl="0">
              <a:buBlip>
                <a:blip r:embed="rId2"/>
              </a:buBlip>
              <a:defRPr sz="1800">
                <a:solidFill>
                  <a:srgbClr val="000000"/>
                </a:solidFill>
              </a:defRPr>
            </a:pPr>
            <a:r>
              <a:rPr sz="3600">
                <a:solidFill>
                  <a:srgbClr val="FFFFFF"/>
                </a:solidFill>
              </a:rPr>
              <a:t>Genesis 3:9 “where are you?</a:t>
            </a:r>
            <a:endParaRPr sz="3600">
              <a:solidFill>
                <a:srgbClr val="FFFFFF"/>
              </a:solidFill>
            </a:endParaRPr>
          </a:p>
          <a:p>
            <a:pPr lvl="0">
              <a:buBlip>
                <a:blip r:embed="rId2"/>
              </a:buBlip>
              <a:defRPr sz="1800">
                <a:solidFill>
                  <a:srgbClr val="000000"/>
                </a:solidFill>
              </a:defRPr>
            </a:pPr>
            <a:r>
              <a:rPr sz="3600">
                <a:solidFill>
                  <a:srgbClr val="FFFFFF"/>
                </a:solidFill>
              </a:rPr>
              <a:t>Genesis 4:6 “Why are you angry? Why has your countenance fallen?”</a:t>
            </a:r>
            <a:endParaRPr sz="3600">
              <a:solidFill>
                <a:srgbClr val="FFFFFF"/>
              </a:solidFill>
            </a:endParaRPr>
          </a:p>
          <a:p>
            <a:pPr lvl="0">
              <a:buBlip>
                <a:blip r:embed="rId2"/>
              </a:buBlip>
              <a:defRPr sz="1800">
                <a:solidFill>
                  <a:srgbClr val="000000"/>
                </a:solidFill>
              </a:defRPr>
            </a:pPr>
            <a:r>
              <a:rPr sz="3600">
                <a:solidFill>
                  <a:srgbClr val="FFFFFF"/>
                </a:solidFill>
              </a:rPr>
              <a:t>1 Kings 19:9 “what are you doing here Elijah?”</a:t>
            </a:r>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73" name="Shape 173"/>
          <p:cNvSpPr/>
          <p:nvPr>
            <p:ph type="title"/>
          </p:nvPr>
        </p:nvSpPr>
        <p:spPr>
          <a:prstGeom prst="rect">
            <a:avLst/>
          </a:prstGeom>
        </p:spPr>
        <p:txBody>
          <a:bodyPr/>
          <a:lstStyle/>
          <a:p>
            <a:pPr lvl="0">
              <a:defRPr sz="1800">
                <a:solidFill>
                  <a:srgbClr val="000000"/>
                </a:solidFill>
              </a:defRPr>
            </a:pPr>
            <a:r>
              <a:rPr sz="7200">
                <a:solidFill>
                  <a:srgbClr val="FFFFFF"/>
                </a:solidFill>
              </a:rPr>
              <a:t>Asking Questions</a:t>
            </a:r>
            <a:endParaRPr sz="7200">
              <a:solidFill>
                <a:srgbClr val="FFFFFF"/>
              </a:solidFill>
            </a:endParaRPr>
          </a:p>
          <a:p>
            <a:pPr lvl="0">
              <a:defRPr sz="1800">
                <a:solidFill>
                  <a:srgbClr val="000000"/>
                </a:solidFill>
              </a:defRPr>
            </a:pPr>
            <a:r>
              <a:rPr sz="7200">
                <a:solidFill>
                  <a:srgbClr val="FFFFFF"/>
                </a:solidFill>
              </a:rPr>
              <a:t>Why?</a:t>
            </a:r>
          </a:p>
        </p:txBody>
      </p:sp>
      <p:sp>
        <p:nvSpPr>
          <p:cNvPr id="174" name="Shape 174"/>
          <p:cNvSpPr/>
          <p:nvPr>
            <p:ph type="body" idx="1"/>
          </p:nvPr>
        </p:nvSpPr>
        <p:spPr>
          <a:xfrm>
            <a:off x="1270000" y="1066800"/>
            <a:ext cx="10464800" cy="7620000"/>
          </a:xfrm>
          <a:prstGeom prst="rect">
            <a:avLst/>
          </a:prstGeom>
        </p:spPr>
        <p:txBody>
          <a:bodyPr/>
          <a:lstStyle/>
          <a:p>
            <a:pPr lvl="0">
              <a:buBlip>
                <a:blip r:embed="rId2"/>
              </a:buBlip>
              <a:defRPr sz="1800">
                <a:solidFill>
                  <a:srgbClr val="000000"/>
                </a:solidFill>
              </a:defRPr>
            </a:pPr>
            <a:r>
              <a:rPr sz="3600">
                <a:solidFill>
                  <a:srgbClr val="FFFFFF"/>
                </a:solidFill>
              </a:rPr>
              <a:t>Because Jesus used Questions</a:t>
            </a:r>
            <a:endParaRPr sz="3600">
              <a:solidFill>
                <a:srgbClr val="FFFFFF"/>
              </a:solidFill>
            </a:endParaRPr>
          </a:p>
          <a:p>
            <a:pPr lvl="0">
              <a:buBlip>
                <a:blip r:embed="rId2"/>
              </a:buBlip>
              <a:defRPr sz="1800">
                <a:solidFill>
                  <a:srgbClr val="000000"/>
                </a:solidFill>
              </a:defRPr>
            </a:pPr>
            <a:r>
              <a:rPr sz="3600">
                <a:solidFill>
                  <a:srgbClr val="FFFFFF"/>
                </a:solidFill>
              </a:rPr>
              <a:t>It helps clarify the discussion </a:t>
            </a:r>
            <a:endParaRPr sz="3600">
              <a:solidFill>
                <a:srgbClr val="FFFFFF"/>
              </a:solidFill>
            </a:endParaRPr>
          </a:p>
          <a:p>
            <a:pPr lvl="0">
              <a:buBlip>
                <a:blip r:embed="rId2"/>
              </a:buBlip>
              <a:defRPr sz="1800">
                <a:solidFill>
                  <a:srgbClr val="000000"/>
                </a:solidFill>
              </a:defRPr>
            </a:pPr>
            <a:r>
              <a:rPr sz="3600">
                <a:solidFill>
                  <a:srgbClr val="FFFFFF"/>
                </a:solidFill>
              </a:rPr>
              <a:t>It helps you know what they really mean!</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76" name="Shape 176"/>
          <p:cNvSpPr/>
          <p:nvPr>
            <p:ph type="title"/>
          </p:nvPr>
        </p:nvSpPr>
        <p:spPr>
          <a:prstGeom prst="rect">
            <a:avLst/>
          </a:prstGeom>
        </p:spPr>
        <p:txBody>
          <a:bodyPr/>
          <a:lstStyle/>
          <a:p>
            <a:pPr lvl="0">
              <a:defRPr sz="1800">
                <a:solidFill>
                  <a:srgbClr val="000000"/>
                </a:solidFill>
              </a:defRPr>
            </a:pPr>
            <a:r>
              <a:rPr sz="7200">
                <a:solidFill>
                  <a:srgbClr val="FFFFFF"/>
                </a:solidFill>
              </a:rPr>
              <a:t>Asking Questions</a:t>
            </a:r>
            <a:endParaRPr sz="7200">
              <a:solidFill>
                <a:srgbClr val="FFFFFF"/>
              </a:solidFill>
            </a:endParaRPr>
          </a:p>
          <a:p>
            <a:pPr lvl="0">
              <a:defRPr sz="1800">
                <a:solidFill>
                  <a:srgbClr val="000000"/>
                </a:solidFill>
              </a:defRPr>
            </a:pPr>
            <a:r>
              <a:rPr sz="7200">
                <a:solidFill>
                  <a:srgbClr val="FFFFFF"/>
                </a:solidFill>
              </a:rPr>
              <a:t>Why?</a:t>
            </a:r>
          </a:p>
        </p:txBody>
      </p:sp>
      <p:sp>
        <p:nvSpPr>
          <p:cNvPr id="177" name="Shape 177"/>
          <p:cNvSpPr/>
          <p:nvPr>
            <p:ph type="body" idx="1"/>
          </p:nvPr>
        </p:nvSpPr>
        <p:spPr>
          <a:xfrm>
            <a:off x="1270000" y="1066800"/>
            <a:ext cx="10464800" cy="7620000"/>
          </a:xfrm>
          <a:prstGeom prst="rect">
            <a:avLst/>
          </a:prstGeom>
        </p:spPr>
        <p:txBody>
          <a:bodyPr/>
          <a:lstStyle/>
          <a:p>
            <a:pPr lvl="0">
              <a:buBlip>
                <a:blip r:embed="rId2"/>
              </a:buBlip>
              <a:defRPr sz="1800">
                <a:solidFill>
                  <a:srgbClr val="000000"/>
                </a:solidFill>
              </a:defRPr>
            </a:pPr>
            <a:r>
              <a:rPr sz="3600">
                <a:solidFill>
                  <a:srgbClr val="FFFFFF"/>
                </a:solidFill>
              </a:rPr>
              <a:t>Gets people to think about their own assumptions</a:t>
            </a:r>
            <a:endParaRPr sz="3600">
              <a:solidFill>
                <a:srgbClr val="FFFFFF"/>
              </a:solidFill>
            </a:endParaRPr>
          </a:p>
          <a:p>
            <a:pPr lvl="0">
              <a:buBlip>
                <a:blip r:embed="rId2"/>
              </a:buBlip>
              <a:defRPr sz="1800">
                <a:solidFill>
                  <a:srgbClr val="000000"/>
                </a:solidFill>
              </a:defRPr>
            </a:pPr>
            <a:r>
              <a:rPr sz="3600">
                <a:solidFill>
                  <a:srgbClr val="FFFFFF"/>
                </a:solidFill>
              </a:rPr>
              <a:t>Exposes Contradictions</a:t>
            </a:r>
            <a:endParaRPr sz="3600">
              <a:solidFill>
                <a:srgbClr val="FFFFFF"/>
              </a:solidFill>
            </a:endParaRPr>
          </a:p>
          <a:p>
            <a:pPr lvl="0">
              <a:buBlip>
                <a:blip r:embed="rId2"/>
              </a:buBlip>
              <a:defRPr sz="1800">
                <a:solidFill>
                  <a:srgbClr val="000000"/>
                </a:solidFill>
              </a:defRPr>
            </a:pPr>
            <a:r>
              <a:rPr sz="3600">
                <a:solidFill>
                  <a:srgbClr val="FFFFFF"/>
                </a:solidFill>
              </a:rPr>
              <a:t>Indirect &amp; Non-confrontational </a:t>
            </a:r>
            <a:endParaRPr sz="3600">
              <a:solidFill>
                <a:srgbClr val="FFFFFF"/>
              </a:solidFill>
            </a:endParaRPr>
          </a:p>
          <a:p>
            <a:pPr lvl="0">
              <a:buBlip>
                <a:blip r:embed="rId2"/>
              </a:buBlip>
              <a:defRPr sz="1800">
                <a:solidFill>
                  <a:srgbClr val="000000"/>
                </a:solidFill>
              </a:defRPr>
            </a:pPr>
            <a:r>
              <a:rPr sz="3600">
                <a:solidFill>
                  <a:srgbClr val="FFFFFF"/>
                </a:solidFill>
              </a:rPr>
              <a:t>Allows them to come to their own conclusion</a:t>
            </a: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79" name="Shape 179"/>
          <p:cNvSpPr/>
          <p:nvPr>
            <p:ph type="title"/>
          </p:nvPr>
        </p:nvSpPr>
        <p:spPr>
          <a:prstGeom prst="rect">
            <a:avLst/>
          </a:prstGeom>
        </p:spPr>
        <p:txBody>
          <a:bodyPr/>
          <a:lstStyle/>
          <a:p>
            <a:pPr lvl="0">
              <a:defRPr sz="1800">
                <a:solidFill>
                  <a:srgbClr val="000000"/>
                </a:solidFill>
              </a:defRPr>
            </a:pPr>
            <a:r>
              <a:rPr sz="7200">
                <a:solidFill>
                  <a:srgbClr val="FFFFFF"/>
                </a:solidFill>
              </a:rPr>
              <a:t>Asking Questions</a:t>
            </a:r>
            <a:endParaRPr sz="7200">
              <a:solidFill>
                <a:srgbClr val="FFFFFF"/>
              </a:solidFill>
            </a:endParaRPr>
          </a:p>
          <a:p>
            <a:pPr lvl="0">
              <a:defRPr sz="1800">
                <a:solidFill>
                  <a:srgbClr val="000000"/>
                </a:solidFill>
              </a:defRPr>
            </a:pPr>
            <a:r>
              <a:rPr sz="7200">
                <a:solidFill>
                  <a:srgbClr val="FFFFFF"/>
                </a:solidFill>
              </a:rPr>
              <a:t>How?</a:t>
            </a:r>
          </a:p>
        </p:txBody>
      </p:sp>
      <p:sp>
        <p:nvSpPr>
          <p:cNvPr id="180" name="Shape 180"/>
          <p:cNvSpPr/>
          <p:nvPr>
            <p:ph type="body" idx="1"/>
          </p:nvPr>
        </p:nvSpPr>
        <p:spPr>
          <a:xfrm>
            <a:off x="1270000" y="1183811"/>
            <a:ext cx="10464800" cy="7502989"/>
          </a:xfrm>
          <a:prstGeom prst="rect">
            <a:avLst/>
          </a:prstGeom>
        </p:spPr>
        <p:txBody>
          <a:bodyPr/>
          <a:lstStyle/>
          <a:p>
            <a:pPr lvl="0">
              <a:buBlip>
                <a:blip r:embed="rId2"/>
              </a:buBlip>
              <a:defRPr sz="1800">
                <a:solidFill>
                  <a:srgbClr val="000000"/>
                </a:solidFill>
              </a:defRPr>
            </a:pPr>
            <a:r>
              <a:rPr sz="3600">
                <a:solidFill>
                  <a:srgbClr val="FFFFFF"/>
                </a:solidFill>
              </a:rPr>
              <a:t>Think before you speak!</a:t>
            </a:r>
            <a:endParaRPr sz="3600">
              <a:solidFill>
                <a:srgbClr val="FFFFFF"/>
              </a:solidFill>
            </a:endParaRPr>
          </a:p>
          <a:p>
            <a:pPr lvl="0">
              <a:buBlip>
                <a:blip r:embed="rId2"/>
              </a:buBlip>
              <a:defRPr sz="1800">
                <a:solidFill>
                  <a:srgbClr val="000000"/>
                </a:solidFill>
              </a:defRPr>
            </a:pPr>
            <a:r>
              <a:rPr sz="3600">
                <a:solidFill>
                  <a:srgbClr val="FFFFFF"/>
                </a:solidFill>
              </a:rPr>
              <a:t>Pray &amp; Ask HP for guidance</a:t>
            </a:r>
            <a:endParaRPr sz="3600">
              <a:solidFill>
                <a:srgbClr val="FFFFFF"/>
              </a:solidFill>
            </a:endParaRPr>
          </a:p>
          <a:p>
            <a:pPr lvl="0">
              <a:buBlip>
                <a:blip r:embed="rId2"/>
              </a:buBlip>
              <a:defRPr sz="1800">
                <a:solidFill>
                  <a:srgbClr val="000000"/>
                </a:solidFill>
              </a:defRPr>
            </a:pPr>
            <a:r>
              <a:rPr sz="3600">
                <a:solidFill>
                  <a:srgbClr val="FFFFFF"/>
                </a:solidFill>
              </a:rPr>
              <a:t>Get to know their questions &amp; their belief system as much as possible </a:t>
            </a:r>
          </a:p>
        </p:txBody>
      </p:sp>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82" name="Shape 182"/>
          <p:cNvSpPr/>
          <p:nvPr>
            <p:ph type="title"/>
          </p:nvPr>
        </p:nvSpPr>
        <p:spPr>
          <a:prstGeom prst="rect">
            <a:avLst/>
          </a:prstGeom>
        </p:spPr>
        <p:txBody>
          <a:bodyPr/>
          <a:lstStyle/>
          <a:p>
            <a:pPr lvl="0">
              <a:defRPr sz="1800">
                <a:solidFill>
                  <a:srgbClr val="000000"/>
                </a:solidFill>
              </a:defRPr>
            </a:pPr>
            <a:r>
              <a:rPr sz="7200">
                <a:solidFill>
                  <a:srgbClr val="FFFFFF"/>
                </a:solidFill>
              </a:rPr>
              <a:t>Asking Questions</a:t>
            </a:r>
            <a:endParaRPr sz="7200">
              <a:solidFill>
                <a:srgbClr val="FFFFFF"/>
              </a:solidFill>
            </a:endParaRPr>
          </a:p>
          <a:p>
            <a:pPr lvl="0">
              <a:defRPr sz="1800">
                <a:solidFill>
                  <a:srgbClr val="000000"/>
                </a:solidFill>
              </a:defRPr>
            </a:pPr>
            <a:r>
              <a:rPr sz="7200">
                <a:solidFill>
                  <a:srgbClr val="FFFFFF"/>
                </a:solidFill>
              </a:rPr>
              <a:t>When?</a:t>
            </a:r>
          </a:p>
        </p:txBody>
      </p:sp>
      <p:sp>
        <p:nvSpPr>
          <p:cNvPr id="183" name="Shape 183"/>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When you can sense openness</a:t>
            </a:r>
            <a:endParaRPr sz="3600">
              <a:solidFill>
                <a:srgbClr val="FFFFFF"/>
              </a:solidFill>
            </a:endParaRPr>
          </a:p>
          <a:p>
            <a:pPr lvl="0">
              <a:buBlip>
                <a:blip r:embed="rId2"/>
              </a:buBlip>
              <a:defRPr sz="1800">
                <a:solidFill>
                  <a:srgbClr val="000000"/>
                </a:solidFill>
              </a:defRPr>
            </a:pPr>
            <a:r>
              <a:rPr sz="3600">
                <a:solidFill>
                  <a:srgbClr val="FFFFFF"/>
                </a:solidFill>
              </a:rPr>
              <a:t>When you can see a their wheels turning</a:t>
            </a:r>
            <a:endParaRPr sz="3600">
              <a:solidFill>
                <a:srgbClr val="FFFFFF"/>
              </a:solidFill>
            </a:endParaRPr>
          </a:p>
          <a:p>
            <a:pPr lvl="0">
              <a:buBlip>
                <a:blip r:embed="rId2"/>
              </a:buBlip>
              <a:defRPr sz="1800">
                <a:solidFill>
                  <a:srgbClr val="000000"/>
                </a:solidFill>
              </a:defRPr>
            </a:pPr>
            <a:r>
              <a:rPr sz="3600">
                <a:solidFill>
                  <a:srgbClr val="FFFFFF"/>
                </a:solidFill>
              </a:rPr>
              <a:t>Or to engage them in conversation</a:t>
            </a:r>
            <a:endParaRPr sz="3600">
              <a:solidFill>
                <a:srgbClr val="FFFFFF"/>
              </a:solidFill>
            </a:endParaRPr>
          </a:p>
          <a:p>
            <a:pPr lvl="0">
              <a:buBlip>
                <a:blip r:embed="rId2"/>
              </a:buBlip>
              <a:defRPr sz="1800">
                <a:solidFill>
                  <a:srgbClr val="000000"/>
                </a:solidFill>
              </a:defRPr>
            </a:pPr>
            <a:r>
              <a:rPr sz="3600">
                <a:solidFill>
                  <a:srgbClr val="FFFFFF"/>
                </a:solidFill>
              </a:rPr>
              <a:t>Or in a conversation to understand them deeper </a:t>
            </a:r>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85" name="Shape 185"/>
          <p:cNvSpPr/>
          <p:nvPr>
            <p:ph type="title"/>
          </p:nvPr>
        </p:nvSpPr>
        <p:spPr>
          <a:prstGeom prst="rect">
            <a:avLst/>
          </a:prstGeom>
        </p:spPr>
        <p:txBody>
          <a:bodyPr/>
          <a:lstStyle/>
          <a:p>
            <a:pPr lvl="0">
              <a:defRPr sz="1800">
                <a:solidFill>
                  <a:srgbClr val="000000"/>
                </a:solidFill>
              </a:defRPr>
            </a:pPr>
            <a:r>
              <a:rPr sz="7200">
                <a:solidFill>
                  <a:srgbClr val="FFFFFF"/>
                </a:solidFill>
              </a:rPr>
              <a:t>Asking Questions</a:t>
            </a:r>
          </a:p>
        </p:txBody>
      </p:sp>
      <p:sp>
        <p:nvSpPr>
          <p:cNvPr id="186" name="Shape 186"/>
          <p:cNvSpPr/>
          <p:nvPr>
            <p:ph type="body" idx="1"/>
          </p:nvPr>
        </p:nvSpPr>
        <p:spPr>
          <a:xfrm>
            <a:off x="1270000" y="1417703"/>
            <a:ext cx="10464800" cy="7269097"/>
          </a:xfrm>
          <a:prstGeom prst="rect">
            <a:avLst/>
          </a:prstGeom>
        </p:spPr>
        <p:txBody>
          <a:bodyPr/>
          <a:lstStyle>
            <a:lvl1pPr marL="0" indent="0">
              <a:buSzTx/>
              <a:buNone/>
              <a:defRPr sz="3800"/>
            </a:lvl1pPr>
          </a:lstStyle>
          <a:p>
            <a:pPr lvl="0">
              <a:defRPr sz="1800">
                <a:solidFill>
                  <a:srgbClr val="000000"/>
                </a:solidFill>
              </a:defRPr>
            </a:pPr>
            <a:r>
              <a:rPr sz="3800">
                <a:solidFill>
                  <a:srgbClr val="FFFFFF"/>
                </a:solidFill>
              </a:rPr>
              <a:t>“Engaging with people is not just about having the right answers to their questions, its about having the right questions to their answers” </a:t>
            </a:r>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88" name="Shape 188"/>
          <p:cNvSpPr/>
          <p:nvPr>
            <p:ph type="title"/>
          </p:nvPr>
        </p:nvSpPr>
        <p:spPr>
          <a:prstGeom prst="rect">
            <a:avLst/>
          </a:prstGeom>
        </p:spPr>
        <p:txBody>
          <a:bodyPr/>
          <a:lstStyle/>
          <a:p>
            <a:pPr lvl="0">
              <a:defRPr sz="1800">
                <a:solidFill>
                  <a:srgbClr val="000000"/>
                </a:solidFill>
              </a:defRPr>
            </a:pPr>
            <a:r>
              <a:rPr sz="7200">
                <a:solidFill>
                  <a:srgbClr val="FFFFFF"/>
                </a:solidFill>
              </a:rPr>
              <a:t>Open Ended Questions</a:t>
            </a:r>
          </a:p>
        </p:txBody>
      </p:sp>
      <p:sp>
        <p:nvSpPr>
          <p:cNvPr id="189" name="Shape 189"/>
          <p:cNvSpPr/>
          <p:nvPr>
            <p:ph type="body" idx="1"/>
          </p:nvPr>
        </p:nvSpPr>
        <p:spPr>
          <a:prstGeom prst="rect">
            <a:avLst/>
          </a:prstGeom>
        </p:spPr>
        <p:txBody>
          <a:bodyPr lIns="0" tIns="0" rIns="0" bIns="0" anchor="t"/>
          <a:lstStyle/>
          <a:p>
            <a:pPr lvl="0" marL="0" indent="0">
              <a:buSzTx/>
              <a:buNone/>
              <a:defRPr sz="1800">
                <a:solidFill>
                  <a:srgbClr val="000000"/>
                </a:solidFill>
              </a:defRPr>
            </a:pPr>
            <a:endParaRPr sz="3600">
              <a:solidFill>
                <a:srgbClr val="FFFFFF"/>
              </a:solidFill>
            </a:endParaRPr>
          </a:p>
          <a:p>
            <a:pPr lvl="0" marL="0" indent="0">
              <a:buSzTx/>
              <a:buNone/>
              <a:defRPr sz="1800">
                <a:solidFill>
                  <a:srgbClr val="000000"/>
                </a:solidFill>
              </a:defRPr>
            </a:pPr>
            <a:endParaRPr sz="4200">
              <a:solidFill>
                <a:srgbClr val="FFFFFF"/>
              </a:solidFill>
            </a:endParaRPr>
          </a:p>
          <a:p>
            <a:pPr lvl="0" marL="0" indent="0">
              <a:buSzTx/>
              <a:buNone/>
              <a:defRPr sz="1800">
                <a:solidFill>
                  <a:srgbClr val="000000"/>
                </a:solidFill>
              </a:defRPr>
            </a:pPr>
            <a:r>
              <a:rPr sz="4200">
                <a:solidFill>
                  <a:srgbClr val="FFFFFF"/>
                </a:solidFill>
              </a:rPr>
              <a:t> 				Close Ended vs Open Ended </a:t>
            </a:r>
          </a:p>
        </p:txBody>
      </p:sp>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91" name="Shape 191"/>
          <p:cNvSpPr/>
          <p:nvPr>
            <p:ph type="title"/>
          </p:nvPr>
        </p:nvSpPr>
        <p:spPr>
          <a:prstGeom prst="rect">
            <a:avLst/>
          </a:prstGeom>
        </p:spPr>
        <p:txBody>
          <a:bodyPr/>
          <a:lstStyle/>
          <a:p>
            <a:pPr lvl="0">
              <a:defRPr sz="1800">
                <a:solidFill>
                  <a:srgbClr val="000000"/>
                </a:solidFill>
              </a:defRPr>
            </a:pPr>
            <a:r>
              <a:rPr sz="7200">
                <a:solidFill>
                  <a:srgbClr val="FFFFFF"/>
                </a:solidFill>
              </a:rPr>
              <a:t>Asking Questions</a:t>
            </a:r>
            <a:endParaRPr sz="7200">
              <a:solidFill>
                <a:srgbClr val="FFFFFF"/>
              </a:solidFill>
            </a:endParaRPr>
          </a:p>
          <a:p>
            <a:pPr lvl="0">
              <a:defRPr sz="1800">
                <a:solidFill>
                  <a:srgbClr val="000000"/>
                </a:solidFill>
              </a:defRPr>
            </a:pPr>
            <a:r>
              <a:rPr sz="7200">
                <a:solidFill>
                  <a:srgbClr val="FFFFFF"/>
                </a:solidFill>
              </a:rPr>
              <a:t>Jesus way!</a:t>
            </a:r>
          </a:p>
        </p:txBody>
      </p:sp>
      <p:sp>
        <p:nvSpPr>
          <p:cNvPr id="192" name="Shape 192"/>
          <p:cNvSpPr/>
          <p:nvPr/>
        </p:nvSpPr>
        <p:spPr>
          <a:xfrm>
            <a:off x="2440644" y="4429991"/>
            <a:ext cx="8267701" cy="8809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sz="4800">
                <a:solidFill>
                  <a:srgbClr val="FFFFFF"/>
                </a:solidFill>
                <a:latin typeface="+mj-lt"/>
                <a:ea typeface="+mj-ea"/>
                <a:cs typeface="+mj-cs"/>
                <a:sym typeface="Chalkboard"/>
              </a:defRPr>
            </a:lvl1pPr>
          </a:lstStyle>
          <a:p>
            <a:pPr lvl="0">
              <a:defRPr sz="1800">
                <a:solidFill>
                  <a:srgbClr val="000000"/>
                </a:solidFill>
              </a:defRPr>
            </a:pPr>
            <a:r>
              <a:rPr sz="4800">
                <a:solidFill>
                  <a:srgbClr val="FFFFFF"/>
                </a:solidFill>
              </a:rPr>
              <a:t>Questioning the Questioner</a:t>
            </a:r>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94" name="Shape 194"/>
          <p:cNvSpPr/>
          <p:nvPr>
            <p:ph type="title"/>
          </p:nvPr>
        </p:nvSpPr>
        <p:spPr>
          <a:prstGeom prst="rect">
            <a:avLst/>
          </a:prstGeom>
        </p:spPr>
        <p:txBody>
          <a:bodyPr/>
          <a:lstStyle/>
          <a:p>
            <a:pPr lvl="0">
              <a:defRPr sz="1800">
                <a:solidFill>
                  <a:srgbClr val="000000"/>
                </a:solidFill>
              </a:defRPr>
            </a:pPr>
            <a:r>
              <a:rPr sz="7200">
                <a:solidFill>
                  <a:srgbClr val="FFFFFF"/>
                </a:solidFill>
              </a:rPr>
              <a:t>Discussion</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90" name="Shape 90"/>
          <p:cNvSpPr/>
          <p:nvPr>
            <p:ph type="title"/>
          </p:nvPr>
        </p:nvSpPr>
        <p:spPr>
          <a:prstGeom prst="rect">
            <a:avLst/>
          </a:prstGeom>
        </p:spPr>
        <p:txBody>
          <a:bodyPr/>
          <a:lstStyle/>
          <a:p>
            <a:pPr lvl="0">
              <a:defRPr sz="1800">
                <a:solidFill>
                  <a:srgbClr val="000000"/>
                </a:solidFill>
              </a:defRPr>
            </a:pPr>
            <a:r>
              <a:rPr sz="7200">
                <a:solidFill>
                  <a:srgbClr val="FFFFFF"/>
                </a:solidFill>
              </a:rPr>
              <a:t>Who is God?</a:t>
            </a:r>
          </a:p>
        </p:txBody>
      </p:sp>
      <p:sp>
        <p:nvSpPr>
          <p:cNvPr id="91" name="Shape 91"/>
          <p:cNvSpPr/>
          <p:nvPr>
            <p:ph type="body" idx="1"/>
          </p:nvPr>
        </p:nvSpPr>
        <p:spPr>
          <a:prstGeom prst="rect">
            <a:avLst/>
          </a:prstGeom>
        </p:spPr>
        <p:txBody>
          <a:bodyPr/>
          <a:lstStyle/>
          <a:p>
            <a:pPr lvl="1">
              <a:buBlip>
                <a:blip r:embed="rId2"/>
              </a:buBlip>
              <a:defRPr sz="1800">
                <a:solidFill>
                  <a:srgbClr val="000000"/>
                </a:solidFill>
              </a:defRPr>
            </a:pPr>
            <a:r>
              <a:rPr sz="3600">
                <a:solidFill>
                  <a:srgbClr val="FFFFFF"/>
                </a:solidFill>
              </a:rPr>
              <a:t>Implications of </a:t>
            </a:r>
            <a:r>
              <a:rPr b="1" sz="3600">
                <a:solidFill>
                  <a:srgbClr val="FFFFFF"/>
                </a:solidFill>
              </a:rPr>
              <a:t>One God</a:t>
            </a:r>
            <a:endParaRPr sz="3600">
              <a:solidFill>
                <a:srgbClr val="FFFFFF"/>
              </a:solidFill>
            </a:endParaRPr>
          </a:p>
          <a:p>
            <a:pPr lvl="4">
              <a:buBlip>
                <a:blip r:embed="rId2"/>
              </a:buBlip>
              <a:defRPr sz="1800">
                <a:solidFill>
                  <a:srgbClr val="000000"/>
                </a:solidFill>
              </a:defRPr>
            </a:pPr>
            <a:r>
              <a:rPr sz="3600">
                <a:solidFill>
                  <a:srgbClr val="FFFFFF"/>
                </a:solidFill>
              </a:rPr>
              <a:t>Before Creation</a:t>
            </a:r>
            <a:endParaRPr sz="3600">
              <a:solidFill>
                <a:srgbClr val="FFFFFF"/>
              </a:solidFill>
            </a:endParaRPr>
          </a:p>
          <a:p>
            <a:pPr lvl="4">
              <a:buBlip>
                <a:blip r:embed="rId2"/>
              </a:buBlip>
              <a:defRPr sz="1800">
                <a:solidFill>
                  <a:srgbClr val="000000"/>
                </a:solidFill>
              </a:defRPr>
            </a:pPr>
            <a:r>
              <a:rPr sz="3600">
                <a:solidFill>
                  <a:srgbClr val="FFFFFF"/>
                </a:solidFill>
              </a:rPr>
              <a:t>Living alone </a:t>
            </a:r>
            <a:endParaRPr sz="3600">
              <a:solidFill>
                <a:srgbClr val="FFFFFF"/>
              </a:solidFill>
            </a:endParaRPr>
          </a:p>
          <a:p>
            <a:pPr lvl="1">
              <a:buBlip>
                <a:blip r:embed="rId2"/>
              </a:buBlip>
              <a:defRPr sz="1800">
                <a:solidFill>
                  <a:srgbClr val="000000"/>
                </a:solidFill>
              </a:defRPr>
            </a:pPr>
            <a:r>
              <a:rPr sz="3600">
                <a:solidFill>
                  <a:srgbClr val="FFFFFF"/>
                </a:solidFill>
              </a:rPr>
              <a:t>Implications of </a:t>
            </a:r>
            <a:r>
              <a:rPr b="1" sz="3600">
                <a:solidFill>
                  <a:srgbClr val="FFFFFF"/>
                </a:solidFill>
              </a:rPr>
              <a:t>Triune God</a:t>
            </a:r>
            <a:r>
              <a:rPr sz="3600">
                <a:solidFill>
                  <a:srgbClr val="FFFFFF"/>
                </a:solidFill>
              </a:rPr>
              <a:t> </a:t>
            </a:r>
            <a:endParaRPr sz="3600">
              <a:solidFill>
                <a:srgbClr val="FFFFFF"/>
              </a:solidFill>
            </a:endParaRPr>
          </a:p>
          <a:p>
            <a:pPr lvl="4">
              <a:buBlip>
                <a:blip r:embed="rId2"/>
              </a:buBlip>
              <a:defRPr sz="1800">
                <a:solidFill>
                  <a:srgbClr val="000000"/>
                </a:solidFill>
              </a:defRPr>
            </a:pPr>
            <a:r>
              <a:rPr sz="3600">
                <a:solidFill>
                  <a:srgbClr val="FFFFFF"/>
                </a:solidFill>
              </a:rPr>
              <a:t>Before Creation</a:t>
            </a:r>
            <a:endParaRPr sz="3600">
              <a:solidFill>
                <a:srgbClr val="FFFFFF"/>
              </a:solidFill>
            </a:endParaRPr>
          </a:p>
          <a:p>
            <a:pPr lvl="4">
              <a:buBlip>
                <a:blip r:embed="rId2"/>
              </a:buBlip>
              <a:defRPr sz="1800">
                <a:solidFill>
                  <a:srgbClr val="000000"/>
                </a:solidFill>
              </a:defRPr>
            </a:pPr>
            <a:r>
              <a:rPr sz="3600">
                <a:solidFill>
                  <a:srgbClr val="FFFFFF"/>
                </a:solidFill>
              </a:rPr>
              <a:t>Living in fellowship </a:t>
            </a:r>
          </a:p>
        </p:txBody>
      </p:sp>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96" name="Shape 196"/>
          <p:cNvSpPr/>
          <p:nvPr>
            <p:ph type="title"/>
          </p:nvPr>
        </p:nvSpPr>
        <p:spPr>
          <a:prstGeom prst="rect">
            <a:avLst/>
          </a:prstGeom>
        </p:spPr>
        <p:txBody>
          <a:bodyPr/>
          <a:lstStyle/>
          <a:p>
            <a:pPr lvl="0">
              <a:defRPr sz="1800">
                <a:solidFill>
                  <a:srgbClr val="000000"/>
                </a:solidFill>
              </a:defRPr>
            </a:pPr>
            <a:r>
              <a:rPr sz="7200">
                <a:solidFill>
                  <a:srgbClr val="FFFFFF"/>
                </a:solidFill>
              </a:rPr>
              <a:t>Engaging Society</a:t>
            </a:r>
            <a:endParaRPr sz="7200">
              <a:solidFill>
                <a:srgbClr val="FFFFFF"/>
              </a:solidFill>
            </a:endParaRPr>
          </a:p>
          <a:p>
            <a:pPr lvl="0">
              <a:defRPr sz="1800">
                <a:solidFill>
                  <a:srgbClr val="000000"/>
                </a:solidFill>
              </a:defRPr>
            </a:pPr>
            <a:r>
              <a:rPr sz="7200">
                <a:solidFill>
                  <a:srgbClr val="FFFFFF"/>
                </a:solidFill>
              </a:rPr>
              <a:t>“The Don’ts”</a:t>
            </a:r>
          </a:p>
        </p:txBody>
      </p:sp>
      <p:sp>
        <p:nvSpPr>
          <p:cNvPr id="197" name="Shape 197"/>
          <p:cNvSpPr/>
          <p:nvPr>
            <p:ph type="body" idx="1"/>
          </p:nvPr>
        </p:nvSpPr>
        <p:spPr>
          <a:xfrm>
            <a:off x="1270000" y="2971800"/>
            <a:ext cx="10464800" cy="5740400"/>
          </a:xfrm>
          <a:prstGeom prst="rect">
            <a:avLst/>
          </a:prstGeom>
        </p:spPr>
        <p:txBody>
          <a:bodyPr/>
          <a:lstStyle/>
          <a:p>
            <a:pPr lvl="2">
              <a:buBlip>
                <a:blip r:embed="rId2"/>
              </a:buBlip>
              <a:defRPr sz="1800">
                <a:solidFill>
                  <a:srgbClr val="000000"/>
                </a:solidFill>
              </a:defRPr>
            </a:pPr>
            <a:r>
              <a:rPr sz="3600">
                <a:solidFill>
                  <a:srgbClr val="FFFFFF"/>
                </a:solidFill>
              </a:rPr>
              <a:t>Adventist Lingo </a:t>
            </a:r>
            <a:endParaRPr sz="3600">
              <a:solidFill>
                <a:srgbClr val="FFFFFF"/>
              </a:solidFill>
            </a:endParaRPr>
          </a:p>
          <a:p>
            <a:pPr lvl="3">
              <a:buBlip>
                <a:blip r:embed="rId2"/>
              </a:buBlip>
              <a:defRPr sz="1800">
                <a:solidFill>
                  <a:srgbClr val="000000"/>
                </a:solidFill>
              </a:defRPr>
            </a:pPr>
            <a:r>
              <a:rPr sz="3600">
                <a:solidFill>
                  <a:srgbClr val="FFFFFF"/>
                </a:solidFill>
              </a:rPr>
              <a:t>“apostate protestantism”</a:t>
            </a:r>
            <a:endParaRPr sz="3600">
              <a:solidFill>
                <a:srgbClr val="FFFFFF"/>
              </a:solidFill>
            </a:endParaRPr>
          </a:p>
          <a:p>
            <a:pPr lvl="3">
              <a:buBlip>
                <a:blip r:embed="rId2"/>
              </a:buBlip>
              <a:defRPr sz="1800">
                <a:solidFill>
                  <a:srgbClr val="000000"/>
                </a:solidFill>
              </a:defRPr>
            </a:pPr>
            <a:r>
              <a:rPr sz="3600">
                <a:solidFill>
                  <a:srgbClr val="FFFFFF"/>
                </a:solidFill>
              </a:rPr>
              <a:t>“remnant”</a:t>
            </a:r>
            <a:endParaRPr sz="3600">
              <a:solidFill>
                <a:srgbClr val="FFFFFF"/>
              </a:solidFill>
            </a:endParaRPr>
          </a:p>
          <a:p>
            <a:pPr lvl="3">
              <a:buBlip>
                <a:blip r:embed="rId2"/>
              </a:buBlip>
              <a:defRPr sz="1800">
                <a:solidFill>
                  <a:srgbClr val="000000"/>
                </a:solidFill>
              </a:defRPr>
            </a:pPr>
            <a:r>
              <a:rPr sz="3600">
                <a:solidFill>
                  <a:srgbClr val="FFFFFF"/>
                </a:solidFill>
              </a:rPr>
              <a:t>“once I came into the light”</a:t>
            </a:r>
            <a:endParaRPr sz="3600">
              <a:solidFill>
                <a:srgbClr val="FFFFFF"/>
              </a:solidFill>
            </a:endParaRPr>
          </a:p>
          <a:p>
            <a:pPr lvl="3">
              <a:buBlip>
                <a:blip r:embed="rId2"/>
              </a:buBlip>
              <a:defRPr sz="1800">
                <a:solidFill>
                  <a:srgbClr val="000000"/>
                </a:solidFill>
              </a:defRPr>
            </a:pPr>
            <a:r>
              <a:rPr sz="3600">
                <a:solidFill>
                  <a:srgbClr val="FFFFFF"/>
                </a:solidFill>
              </a:rPr>
              <a:t>“Spirit of Prophecy”</a:t>
            </a:r>
            <a:endParaRPr sz="3600">
              <a:solidFill>
                <a:srgbClr val="FFFFFF"/>
              </a:solidFill>
            </a:endParaRPr>
          </a:p>
          <a:p>
            <a:pPr lvl="3">
              <a:buBlip>
                <a:blip r:embed="rId2"/>
              </a:buBlip>
              <a:defRPr sz="1800">
                <a:solidFill>
                  <a:srgbClr val="000000"/>
                </a:solidFill>
              </a:defRPr>
            </a:pPr>
            <a:r>
              <a:rPr sz="3600">
                <a:solidFill>
                  <a:srgbClr val="FFFFFF"/>
                </a:solidFill>
              </a:rPr>
              <a:t>“Sister White or Ellen White”</a:t>
            </a:r>
            <a:endParaRPr sz="3600">
              <a:solidFill>
                <a:srgbClr val="FFFFFF"/>
              </a:solidFill>
            </a:endParaRPr>
          </a:p>
          <a:p>
            <a:pPr lvl="3">
              <a:buBlip>
                <a:blip r:embed="rId2"/>
              </a:buBlip>
              <a:defRPr sz="1800">
                <a:solidFill>
                  <a:srgbClr val="000000"/>
                </a:solidFill>
              </a:defRPr>
            </a:pPr>
            <a:endParaRPr sz="3600">
              <a:solidFill>
                <a:srgbClr val="FFFFFF"/>
              </a:solidFill>
            </a:endParaRPr>
          </a:p>
          <a:p>
            <a:pPr lvl="3">
              <a:buBlip>
                <a:blip r:embed="rId2"/>
              </a:buBlip>
              <a:defRPr sz="1800">
                <a:solidFill>
                  <a:srgbClr val="000000"/>
                </a:solidFill>
              </a:defRPr>
            </a:pPr>
            <a:endParaRPr sz="3600">
              <a:solidFill>
                <a:srgbClr val="FFFFFF"/>
              </a:solidFill>
            </a:endParaRPr>
          </a:p>
          <a:p>
            <a:pPr lvl="3">
              <a:buBlip>
                <a:blip r:embed="rId2"/>
              </a:buBlip>
              <a:defRPr sz="1800">
                <a:solidFill>
                  <a:srgbClr val="000000"/>
                </a:solidFill>
              </a:defRPr>
            </a:pPr>
            <a:endParaRPr sz="3600">
              <a:solidFill>
                <a:srgbClr val="FFFFFF"/>
              </a:solidFill>
            </a:endParaRPr>
          </a:p>
          <a:p>
            <a:pPr lvl="3">
              <a:buBlip>
                <a:blip r:embed="rId2"/>
              </a:buBlip>
              <a:defRPr sz="1800">
                <a:solidFill>
                  <a:srgbClr val="000000"/>
                </a:solidFill>
              </a:defRPr>
            </a:pPr>
            <a:endParaRPr sz="3600">
              <a:solidFill>
                <a:srgbClr val="FFFFFF"/>
              </a:solidFill>
            </a:endParaRPr>
          </a:p>
          <a:p>
            <a:pPr lvl="3">
              <a:buBlip>
                <a:blip r:embed="rId2"/>
              </a:buBlip>
              <a:defRPr sz="1800">
                <a:solidFill>
                  <a:srgbClr val="000000"/>
                </a:solidFill>
              </a:defRPr>
            </a:pPr>
            <a:endParaRPr sz="3600">
              <a:solidFill>
                <a:srgbClr val="FFFFFF"/>
              </a:solidFill>
            </a:endParaRPr>
          </a:p>
          <a:p>
            <a:pPr lvl="3">
              <a:buBlip>
                <a:blip r:embed="rId2"/>
              </a:buBlip>
              <a:defRPr sz="1800">
                <a:solidFill>
                  <a:srgbClr val="000000"/>
                </a:solidFill>
              </a:defRPr>
            </a:pPr>
            <a:endParaRPr sz="3600">
              <a:solidFill>
                <a:srgbClr val="FFFFFF"/>
              </a:solidFill>
            </a:endParaRPr>
          </a:p>
          <a:p>
            <a:pPr lvl="3">
              <a:buBlip>
                <a:blip r:embed="rId2"/>
              </a:buBlip>
              <a:defRPr sz="1800">
                <a:solidFill>
                  <a:srgbClr val="000000"/>
                </a:solidFill>
              </a:defRPr>
            </a:pPr>
            <a:endParaRPr sz="3600">
              <a:solidFill>
                <a:srgbClr val="FFFFFF"/>
              </a:solidFill>
            </a:endParaRPr>
          </a:p>
          <a:p>
            <a:pPr lvl="3">
              <a:buBlip>
                <a:blip r:embed="rId2"/>
              </a:buBlip>
              <a:defRPr sz="1800">
                <a:solidFill>
                  <a:srgbClr val="000000"/>
                </a:solidFill>
              </a:defRPr>
            </a:pPr>
            <a:endParaRPr sz="3600">
              <a:solidFill>
                <a:srgbClr val="FFFFFF"/>
              </a:solidFill>
            </a:endParaRPr>
          </a:p>
          <a:p>
            <a:pPr lvl="3">
              <a:buBlip>
                <a:blip r:embed="rId2"/>
              </a:buBlip>
              <a:defRPr sz="1800">
                <a:solidFill>
                  <a:srgbClr val="000000"/>
                </a:solidFill>
              </a:defRPr>
            </a:pPr>
            <a:endParaRPr sz="3600">
              <a:solidFill>
                <a:srgbClr val="FFFFFF"/>
              </a:solidFill>
            </a:endParaRPr>
          </a:p>
          <a:p>
            <a:pPr lvl="3">
              <a:buBlip>
                <a:blip r:embed="rId2"/>
              </a:buBlip>
              <a:defRPr sz="1800">
                <a:solidFill>
                  <a:srgbClr val="000000"/>
                </a:solidFill>
              </a:defRPr>
            </a:pPr>
            <a:endParaRPr sz="3600">
              <a:solidFill>
                <a:srgbClr val="FFFFFF"/>
              </a:solidFill>
            </a:endParaRPr>
          </a:p>
        </p:txBody>
      </p:sp>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99" name="Shape 199"/>
          <p:cNvSpPr/>
          <p:nvPr>
            <p:ph type="title"/>
          </p:nvPr>
        </p:nvSpPr>
        <p:spPr>
          <a:prstGeom prst="rect">
            <a:avLst/>
          </a:prstGeom>
        </p:spPr>
        <p:txBody>
          <a:bodyPr/>
          <a:lstStyle/>
          <a:p>
            <a:pPr lvl="0">
              <a:defRPr sz="1800">
                <a:solidFill>
                  <a:srgbClr val="000000"/>
                </a:solidFill>
              </a:defRPr>
            </a:pPr>
            <a:r>
              <a:rPr sz="7200">
                <a:solidFill>
                  <a:srgbClr val="FFFFFF"/>
                </a:solidFill>
              </a:rPr>
              <a:t>Engaging Society</a:t>
            </a:r>
            <a:endParaRPr sz="7200">
              <a:solidFill>
                <a:srgbClr val="FFFFFF"/>
              </a:solidFill>
            </a:endParaRPr>
          </a:p>
          <a:p>
            <a:pPr lvl="0">
              <a:defRPr sz="1800">
                <a:solidFill>
                  <a:srgbClr val="000000"/>
                </a:solidFill>
              </a:defRPr>
            </a:pPr>
            <a:r>
              <a:rPr sz="7200">
                <a:solidFill>
                  <a:srgbClr val="FFFFFF"/>
                </a:solidFill>
              </a:rPr>
              <a:t>“The Don’ts”</a:t>
            </a:r>
          </a:p>
        </p:txBody>
      </p:sp>
      <p:sp>
        <p:nvSpPr>
          <p:cNvPr id="200" name="Shape 200"/>
          <p:cNvSpPr/>
          <p:nvPr>
            <p:ph type="body" idx="1"/>
          </p:nvPr>
        </p:nvSpPr>
        <p:spPr>
          <a:prstGeom prst="rect">
            <a:avLst/>
          </a:prstGeom>
        </p:spPr>
        <p:txBody>
          <a:bodyPr/>
          <a:lstStyle/>
          <a:p>
            <a:pPr lvl="3">
              <a:buBlip>
                <a:blip r:embed="rId2"/>
              </a:buBlip>
              <a:defRPr sz="1800">
                <a:solidFill>
                  <a:srgbClr val="000000"/>
                </a:solidFill>
              </a:defRPr>
            </a:pPr>
            <a:r>
              <a:rPr sz="3600">
                <a:solidFill>
                  <a:srgbClr val="FFFFFF"/>
                </a:solidFill>
              </a:rPr>
              <a:t>“right arm of gospel”</a:t>
            </a:r>
            <a:endParaRPr sz="3600">
              <a:solidFill>
                <a:srgbClr val="FFFFFF"/>
              </a:solidFill>
            </a:endParaRPr>
          </a:p>
          <a:p>
            <a:pPr lvl="3">
              <a:buBlip>
                <a:blip r:embed="rId2"/>
              </a:buBlip>
              <a:defRPr sz="1800">
                <a:solidFill>
                  <a:srgbClr val="000000"/>
                </a:solidFill>
              </a:defRPr>
            </a:pPr>
            <a:r>
              <a:rPr sz="3600">
                <a:solidFill>
                  <a:srgbClr val="FFFFFF"/>
                </a:solidFill>
              </a:rPr>
              <a:t>“true church”</a:t>
            </a:r>
            <a:endParaRPr sz="3600">
              <a:solidFill>
                <a:srgbClr val="FFFFFF"/>
              </a:solidFill>
            </a:endParaRPr>
          </a:p>
          <a:p>
            <a:pPr lvl="3">
              <a:buBlip>
                <a:blip r:embed="rId2"/>
              </a:buBlip>
              <a:defRPr sz="1800">
                <a:solidFill>
                  <a:srgbClr val="000000"/>
                </a:solidFill>
              </a:defRPr>
            </a:pPr>
            <a:r>
              <a:rPr sz="3600">
                <a:solidFill>
                  <a:srgbClr val="FFFFFF"/>
                </a:solidFill>
              </a:rPr>
              <a:t>“13th Sabbath”</a:t>
            </a:r>
            <a:endParaRPr sz="3600">
              <a:solidFill>
                <a:srgbClr val="FFFFFF"/>
              </a:solidFill>
            </a:endParaRPr>
          </a:p>
          <a:p>
            <a:pPr lvl="3">
              <a:buBlip>
                <a:blip r:embed="rId2"/>
              </a:buBlip>
              <a:defRPr sz="1800">
                <a:solidFill>
                  <a:srgbClr val="000000"/>
                </a:solidFill>
              </a:defRPr>
            </a:pPr>
            <a:r>
              <a:rPr sz="3600">
                <a:solidFill>
                  <a:srgbClr val="FFFFFF"/>
                </a:solidFill>
              </a:rPr>
              <a:t>“crusades”</a:t>
            </a:r>
            <a:endParaRPr sz="3600">
              <a:solidFill>
                <a:srgbClr val="FFFFFF"/>
              </a:solidFill>
            </a:endParaRPr>
          </a:p>
          <a:p>
            <a:pPr lvl="3">
              <a:buBlip>
                <a:blip r:embed="rId2"/>
              </a:buBlip>
              <a:defRPr sz="1800">
                <a:solidFill>
                  <a:srgbClr val="000000"/>
                </a:solidFill>
              </a:defRPr>
            </a:pPr>
            <a:r>
              <a:rPr sz="3600">
                <a:solidFill>
                  <a:srgbClr val="FFFFFF"/>
                </a:solidFill>
              </a:rPr>
              <a:t>“General Conference” </a:t>
            </a:r>
            <a:endParaRPr sz="3600">
              <a:solidFill>
                <a:srgbClr val="FFFFFF"/>
              </a:solidFill>
            </a:endParaRPr>
          </a:p>
          <a:p>
            <a:pPr lvl="3">
              <a:buBlip>
                <a:blip r:embed="rId2"/>
              </a:buBlip>
              <a:defRPr sz="1800">
                <a:solidFill>
                  <a:srgbClr val="000000"/>
                </a:solidFill>
              </a:defRPr>
            </a:pPr>
            <a:r>
              <a:rPr sz="3600">
                <a:solidFill>
                  <a:srgbClr val="FFFFFF"/>
                </a:solidFill>
              </a:rPr>
              <a:t>“the churches in Babylon” </a:t>
            </a:r>
            <a:endParaRPr sz="3600">
              <a:solidFill>
                <a:srgbClr val="FFFFFF"/>
              </a:solidFill>
            </a:endParaRPr>
          </a:p>
        </p:txBody>
      </p:sp>
    </p:spTree>
  </p:cSld>
  <p:clrMapOvr>
    <a:masterClrMapping/>
  </p:clrMapOvr>
  <p:transition spd="slow" advClick="1">
    <p:dissolve/>
  </p:transition>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202" name="Shape 202"/>
          <p:cNvSpPr/>
          <p:nvPr>
            <p:ph type="title"/>
          </p:nvPr>
        </p:nvSpPr>
        <p:spPr>
          <a:prstGeom prst="rect">
            <a:avLst/>
          </a:prstGeom>
        </p:spPr>
        <p:txBody>
          <a:bodyPr/>
          <a:lstStyle/>
          <a:p>
            <a:pPr lvl="0">
              <a:defRPr sz="1800">
                <a:solidFill>
                  <a:srgbClr val="000000"/>
                </a:solidFill>
              </a:defRPr>
            </a:pPr>
            <a:r>
              <a:rPr sz="7200">
                <a:solidFill>
                  <a:srgbClr val="FFFFFF"/>
                </a:solidFill>
              </a:rPr>
              <a:t>Engaging Society</a:t>
            </a:r>
            <a:endParaRPr sz="7200">
              <a:solidFill>
                <a:srgbClr val="FFFFFF"/>
              </a:solidFill>
            </a:endParaRPr>
          </a:p>
          <a:p>
            <a:pPr lvl="0">
              <a:defRPr sz="1800">
                <a:solidFill>
                  <a:srgbClr val="000000"/>
                </a:solidFill>
              </a:defRPr>
            </a:pPr>
            <a:r>
              <a:rPr sz="7200">
                <a:solidFill>
                  <a:srgbClr val="FFFFFF"/>
                </a:solidFill>
              </a:rPr>
              <a:t>“The Don’ts”</a:t>
            </a:r>
          </a:p>
        </p:txBody>
      </p:sp>
      <p:sp>
        <p:nvSpPr>
          <p:cNvPr id="203" name="Shape 203"/>
          <p:cNvSpPr/>
          <p:nvPr>
            <p:ph type="body" idx="1"/>
          </p:nvPr>
        </p:nvSpPr>
        <p:spPr>
          <a:xfrm>
            <a:off x="1270000" y="581025"/>
            <a:ext cx="10464800" cy="8105775"/>
          </a:xfrm>
          <a:prstGeom prst="rect">
            <a:avLst/>
          </a:prstGeom>
        </p:spPr>
        <p:txBody>
          <a:bodyPr/>
          <a:lstStyle/>
          <a:p>
            <a:pPr lvl="2">
              <a:buBlip>
                <a:blip r:embed="rId2"/>
              </a:buBlip>
              <a:defRPr sz="1800">
                <a:solidFill>
                  <a:srgbClr val="000000"/>
                </a:solidFill>
              </a:defRPr>
            </a:pPr>
            <a:r>
              <a:rPr sz="3600">
                <a:solidFill>
                  <a:srgbClr val="FFFFFF"/>
                </a:solidFill>
              </a:rPr>
              <a:t> Adventist Lingo</a:t>
            </a:r>
            <a:endParaRPr sz="3600">
              <a:solidFill>
                <a:srgbClr val="FFFFFF"/>
              </a:solidFill>
            </a:endParaRPr>
          </a:p>
          <a:p>
            <a:pPr lvl="3">
              <a:buBlip>
                <a:blip r:embed="rId2"/>
              </a:buBlip>
              <a:defRPr sz="1800">
                <a:solidFill>
                  <a:srgbClr val="000000"/>
                </a:solidFill>
              </a:defRPr>
            </a:pPr>
            <a:r>
              <a:rPr sz="3600">
                <a:solidFill>
                  <a:srgbClr val="FFFFFF"/>
                </a:solidFill>
              </a:rPr>
              <a:t>There’s a time and place for it!</a:t>
            </a:r>
            <a:endParaRPr sz="3600">
              <a:solidFill>
                <a:srgbClr val="FFFFFF"/>
              </a:solidFill>
            </a:endParaRPr>
          </a:p>
          <a:p>
            <a:pPr lvl="3">
              <a:buBlip>
                <a:blip r:embed="rId2"/>
              </a:buBlip>
              <a:defRPr sz="1800">
                <a:solidFill>
                  <a:srgbClr val="000000"/>
                </a:solidFill>
              </a:defRPr>
            </a:pPr>
            <a:r>
              <a:rPr sz="3600">
                <a:solidFill>
                  <a:srgbClr val="FFFFFF"/>
                </a:solidFill>
              </a:rPr>
              <a:t>When you do use them stop and explain!</a:t>
            </a:r>
          </a:p>
        </p:txBody>
      </p:sp>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205" name="Shape 205"/>
          <p:cNvSpPr/>
          <p:nvPr>
            <p:ph type="title"/>
          </p:nvPr>
        </p:nvSpPr>
        <p:spPr>
          <a:prstGeom prst="rect">
            <a:avLst/>
          </a:prstGeom>
        </p:spPr>
        <p:txBody>
          <a:bodyPr/>
          <a:lstStyle/>
          <a:p>
            <a:pPr lvl="0">
              <a:defRPr sz="1800">
                <a:solidFill>
                  <a:srgbClr val="000000"/>
                </a:solidFill>
              </a:defRPr>
            </a:pPr>
            <a:r>
              <a:rPr sz="7200">
                <a:solidFill>
                  <a:srgbClr val="FFFFFF"/>
                </a:solidFill>
              </a:rPr>
              <a:t>Why is this important?</a:t>
            </a:r>
          </a:p>
        </p:txBody>
      </p:sp>
      <p:sp>
        <p:nvSpPr>
          <p:cNvPr id="206" name="Shape 206"/>
          <p:cNvSpPr/>
          <p:nvPr>
            <p:ph type="body" idx="1"/>
          </p:nvPr>
        </p:nvSpPr>
        <p:spPr>
          <a:xfrm>
            <a:off x="1479649" y="1066800"/>
            <a:ext cx="10464800" cy="7620000"/>
          </a:xfrm>
          <a:prstGeom prst="rect">
            <a:avLst/>
          </a:prstGeom>
        </p:spPr>
        <p:txBody>
          <a:bodyPr/>
          <a:lstStyle/>
          <a:p>
            <a:pPr lvl="0" marL="0" indent="0">
              <a:buSzTx/>
              <a:buNone/>
              <a:defRPr sz="1800">
                <a:solidFill>
                  <a:srgbClr val="000000"/>
                </a:solidFill>
              </a:defRPr>
            </a:pPr>
            <a:r>
              <a:rPr b="1" sz="3400">
                <a:solidFill>
                  <a:srgbClr val="EBEBEB"/>
                </a:solidFill>
                <a:latin typeface="Arial"/>
                <a:ea typeface="Arial"/>
                <a:cs typeface="Arial"/>
                <a:sym typeface="Arial"/>
              </a:rPr>
              <a:t>“It is a well-known and documented phenomenon that groups... will inevitably adopt an in-house vernacular. This special language performs the following functions”</a:t>
            </a:r>
            <a:br>
              <a:rPr b="1" sz="3400">
                <a:solidFill>
                  <a:srgbClr val="EBEBEB"/>
                </a:solidFill>
              </a:rPr>
            </a:br>
          </a:p>
        </p:txBody>
      </p:sp>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208" name="Shape 208"/>
          <p:cNvSpPr/>
          <p:nvPr>
            <p:ph type="title"/>
          </p:nvPr>
        </p:nvSpPr>
        <p:spPr>
          <a:prstGeom prst="rect">
            <a:avLst/>
          </a:prstGeom>
        </p:spPr>
        <p:txBody>
          <a:bodyPr/>
          <a:lstStyle/>
          <a:p>
            <a:pPr lvl="0">
              <a:defRPr sz="1800">
                <a:solidFill>
                  <a:srgbClr val="000000"/>
                </a:solidFill>
              </a:defRPr>
            </a:pPr>
            <a:r>
              <a:rPr sz="7200">
                <a:solidFill>
                  <a:srgbClr val="FFFFFF"/>
                </a:solidFill>
              </a:rPr>
              <a:t>Why is this important?</a:t>
            </a:r>
          </a:p>
        </p:txBody>
      </p:sp>
      <p:sp>
        <p:nvSpPr>
          <p:cNvPr id="209" name="Shape 209"/>
          <p:cNvSpPr/>
          <p:nvPr>
            <p:ph type="body" idx="1"/>
          </p:nvPr>
        </p:nvSpPr>
        <p:spPr>
          <a:xfrm>
            <a:off x="1270000" y="2946400"/>
            <a:ext cx="10464800" cy="6533456"/>
          </a:xfrm>
          <a:prstGeom prst="rect">
            <a:avLst/>
          </a:prstGeom>
        </p:spPr>
        <p:txBody>
          <a:bodyPr lIns="0" tIns="0" rIns="0" bIns="0" anchor="t"/>
          <a:lstStyle/>
          <a:p>
            <a:pPr lvl="0">
              <a:buBlip>
                <a:blip r:embed="rId2"/>
              </a:buBlip>
              <a:defRPr sz="1800">
                <a:solidFill>
                  <a:srgbClr val="000000"/>
                </a:solidFill>
              </a:defRPr>
            </a:pPr>
            <a:r>
              <a:rPr sz="3200">
                <a:solidFill>
                  <a:srgbClr val="FFFFFF"/>
                </a:solidFill>
              </a:rPr>
              <a:t>It provides a vehicle for the communication of complex concepts within the group</a:t>
            </a:r>
            <a:endParaRPr sz="3200">
              <a:solidFill>
                <a:srgbClr val="FFFFFF"/>
              </a:solidFill>
            </a:endParaRPr>
          </a:p>
          <a:p>
            <a:pPr lvl="0">
              <a:buBlip>
                <a:blip r:embed="rId2"/>
              </a:buBlip>
              <a:defRPr sz="1800">
                <a:solidFill>
                  <a:srgbClr val="000000"/>
                </a:solidFill>
              </a:defRPr>
            </a:pPr>
            <a:r>
              <a:rPr sz="3200">
                <a:solidFill>
                  <a:srgbClr val="FFFFFF"/>
                </a:solidFill>
              </a:rPr>
              <a:t>It enhances the feeling of belonging within the group by promoting security for “in”- group members. </a:t>
            </a:r>
            <a:endParaRPr sz="3200">
              <a:solidFill>
                <a:srgbClr val="FFFFFF"/>
              </a:solidFill>
            </a:endParaRPr>
          </a:p>
          <a:p>
            <a:pPr lvl="0">
              <a:buBlip>
                <a:blip r:embed="rId2"/>
              </a:buBlip>
              <a:defRPr sz="1800">
                <a:solidFill>
                  <a:srgbClr val="000000"/>
                </a:solidFill>
              </a:defRPr>
            </a:pPr>
            <a:r>
              <a:rPr sz="3200">
                <a:solidFill>
                  <a:srgbClr val="FFFFFF"/>
                </a:solidFill>
              </a:rPr>
              <a:t>It sets apart members of the group from those who are not members — perhaps from those who are not eligible for membership</a:t>
            </a:r>
          </a:p>
        </p:txBody>
      </p:sp>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211" name="Shape 211"/>
          <p:cNvSpPr/>
          <p:nvPr>
            <p:ph type="title"/>
          </p:nvPr>
        </p:nvSpPr>
        <p:spPr>
          <a:prstGeom prst="rect">
            <a:avLst/>
          </a:prstGeom>
        </p:spPr>
        <p:txBody>
          <a:bodyPr/>
          <a:lstStyle/>
          <a:p>
            <a:pPr lvl="0">
              <a:defRPr sz="1800">
                <a:solidFill>
                  <a:srgbClr val="000000"/>
                </a:solidFill>
              </a:defRPr>
            </a:pPr>
            <a:r>
              <a:rPr sz="7200">
                <a:solidFill>
                  <a:srgbClr val="FFFFFF"/>
                </a:solidFill>
              </a:rPr>
              <a:t>Review </a:t>
            </a:r>
          </a:p>
        </p:txBody>
      </p:sp>
      <p:sp>
        <p:nvSpPr>
          <p:cNvPr id="212" name="Shape 212"/>
          <p:cNvSpPr/>
          <p:nvPr>
            <p:ph type="body" idx="1"/>
          </p:nvPr>
        </p:nvSpPr>
        <p:spPr>
          <a:prstGeom prst="rect">
            <a:avLst/>
          </a:prstGeom>
        </p:spPr>
        <p:txBody>
          <a:bodyPr lIns="0" tIns="0" rIns="0" bIns="0" anchor="t"/>
          <a:lstStyle/>
          <a:p>
            <a:pPr lvl="0">
              <a:buBlip>
                <a:blip r:embed="rId2"/>
              </a:buBlip>
              <a:defRPr sz="1800">
                <a:solidFill>
                  <a:srgbClr val="000000"/>
                </a:solidFill>
              </a:defRPr>
            </a:pPr>
            <a:r>
              <a:rPr sz="3600">
                <a:solidFill>
                  <a:srgbClr val="FFFFFF"/>
                </a:solidFill>
              </a:rPr>
              <a:t>God is Relational</a:t>
            </a:r>
            <a:endParaRPr sz="3600">
              <a:solidFill>
                <a:srgbClr val="FFFFFF"/>
              </a:solidFill>
            </a:endParaRPr>
          </a:p>
          <a:p>
            <a:pPr lvl="0">
              <a:buBlip>
                <a:blip r:embed="rId2"/>
              </a:buBlip>
              <a:defRPr sz="1800">
                <a:solidFill>
                  <a:srgbClr val="000000"/>
                </a:solidFill>
              </a:defRPr>
            </a:pPr>
            <a:r>
              <a:rPr sz="3600">
                <a:solidFill>
                  <a:srgbClr val="FFFFFF"/>
                </a:solidFill>
              </a:rPr>
              <a:t>To Relate we must find Common Ground </a:t>
            </a:r>
            <a:endParaRPr sz="3600">
              <a:solidFill>
                <a:srgbClr val="FFFFFF"/>
              </a:solidFill>
            </a:endParaRPr>
          </a:p>
          <a:p>
            <a:pPr lvl="0">
              <a:buBlip>
                <a:blip r:embed="rId2"/>
              </a:buBlip>
              <a:defRPr sz="1800">
                <a:solidFill>
                  <a:srgbClr val="000000"/>
                </a:solidFill>
              </a:defRPr>
            </a:pPr>
            <a:r>
              <a:rPr sz="3600">
                <a:solidFill>
                  <a:srgbClr val="FFFFFF"/>
                </a:solidFill>
              </a:rPr>
              <a:t>Listening </a:t>
            </a:r>
            <a:endParaRPr sz="3600">
              <a:solidFill>
                <a:srgbClr val="FFFFFF"/>
              </a:solidFill>
            </a:endParaRPr>
          </a:p>
          <a:p>
            <a:pPr lvl="0">
              <a:buBlip>
                <a:blip r:embed="rId2"/>
              </a:buBlip>
              <a:defRPr sz="1800">
                <a:solidFill>
                  <a:srgbClr val="000000"/>
                </a:solidFill>
              </a:defRPr>
            </a:pPr>
            <a:r>
              <a:rPr sz="3600">
                <a:solidFill>
                  <a:srgbClr val="FFFFFF"/>
                </a:solidFill>
              </a:rPr>
              <a:t>Questioning the Questioner </a:t>
            </a:r>
            <a:endParaRPr sz="3600">
              <a:solidFill>
                <a:srgbClr val="FFFFFF"/>
              </a:solidFill>
            </a:endParaRPr>
          </a:p>
          <a:p>
            <a:pPr lvl="0">
              <a:buBlip>
                <a:blip r:embed="rId2"/>
              </a:buBlip>
              <a:defRPr sz="1800">
                <a:solidFill>
                  <a:srgbClr val="000000"/>
                </a:solidFill>
              </a:defRPr>
            </a:pPr>
            <a:r>
              <a:rPr sz="3600">
                <a:solidFill>
                  <a:srgbClr val="FFFFFF"/>
                </a:solidFill>
              </a:rPr>
              <a:t>In House Vernacular </a:t>
            </a:r>
          </a:p>
        </p:txBody>
      </p:sp>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214" name="Shape 214"/>
          <p:cNvSpPr/>
          <p:nvPr>
            <p:ph type="title"/>
          </p:nvPr>
        </p:nvSpPr>
        <p:spPr>
          <a:prstGeom prst="rect">
            <a:avLst/>
          </a:prstGeom>
        </p:spPr>
        <p:txBody>
          <a:bodyPr/>
          <a:lstStyle/>
          <a:p>
            <a:pPr lvl="0">
              <a:defRPr sz="1800">
                <a:solidFill>
                  <a:srgbClr val="000000"/>
                </a:solidFill>
              </a:defRPr>
            </a:pPr>
            <a:r>
              <a:rPr sz="7200">
                <a:solidFill>
                  <a:srgbClr val="FFFFFF"/>
                </a:solidFill>
              </a:rPr>
              <a:t>What did you learn?</a:t>
            </a:r>
          </a:p>
        </p:txBody>
      </p:sp>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7FCF4"/>
        </a:solidFill>
      </p:bgPr>
    </p:bg>
    <p:spTree>
      <p:nvGrpSpPr>
        <p:cNvPr id="1" name=""/>
        <p:cNvGrpSpPr/>
        <p:nvPr/>
      </p:nvGrpSpPr>
      <p:grpSpPr>
        <a:xfrm>
          <a:off x="0" y="0"/>
          <a:ext cx="0" cy="0"/>
          <a:chOff x="0" y="0"/>
          <a:chExt cx="0" cy="0"/>
        </a:xfrm>
      </p:grpSpPr>
      <p:sp>
        <p:nvSpPr>
          <p:cNvPr id="217" name="Shape 217"/>
          <p:cNvSpPr/>
          <p:nvPr>
            <p:ph type="title"/>
          </p:nvPr>
        </p:nvSpPr>
        <p:spPr>
          <a:prstGeom prst="rect">
            <a:avLst/>
          </a:prstGeom>
        </p:spPr>
        <p:txBody>
          <a:bodyPr/>
          <a:lstStyle/>
          <a:p>
            <a:pPr lvl="0">
              <a:defRPr cap="none" sz="1800">
                <a:solidFill>
                  <a:srgbClr val="000000"/>
                </a:solidFill>
              </a:defRPr>
            </a:pPr>
            <a:r>
              <a:rPr cap="all" sz="7200">
                <a:solidFill>
                  <a:srgbClr val="535353"/>
                </a:solidFill>
              </a:rPr>
              <a:t>Atheist &amp; Agnostics</a:t>
            </a:r>
          </a:p>
        </p:txBody>
      </p:sp>
      <p:sp>
        <p:nvSpPr>
          <p:cNvPr id="218" name="Shape 218"/>
          <p:cNvSpPr/>
          <p:nvPr>
            <p:ph type="body" idx="1"/>
          </p:nvPr>
        </p:nvSpPr>
        <p:spPr>
          <a:xfrm>
            <a:off x="1270000" y="2819400"/>
            <a:ext cx="10464800" cy="5715000"/>
          </a:xfrm>
          <a:prstGeom prst="rect">
            <a:avLst/>
          </a:prstGeom>
        </p:spPr>
        <p:txBody>
          <a:bodyPr/>
          <a:lstStyle/>
          <a:p>
            <a:pPr lvl="0">
              <a:defRPr sz="1800">
                <a:solidFill>
                  <a:srgbClr val="000000"/>
                </a:solidFill>
              </a:defRPr>
            </a:pPr>
            <a:r>
              <a:rPr sz="3800">
                <a:solidFill>
                  <a:srgbClr val="535353"/>
                </a:solidFill>
              </a:rPr>
              <a:t>Atheist - </a:t>
            </a:r>
            <a:endParaRPr sz="3800">
              <a:solidFill>
                <a:srgbClr val="535353"/>
              </a:solidFill>
            </a:endParaRPr>
          </a:p>
          <a:p>
            <a:pPr lvl="2">
              <a:defRPr sz="1800">
                <a:solidFill>
                  <a:srgbClr val="000000"/>
                </a:solidFill>
              </a:defRPr>
            </a:pPr>
            <a:r>
              <a:rPr sz="3800">
                <a:solidFill>
                  <a:srgbClr val="535353"/>
                </a:solidFill>
              </a:rPr>
              <a:t> A - “without”</a:t>
            </a:r>
            <a:endParaRPr sz="3800">
              <a:solidFill>
                <a:srgbClr val="535353"/>
              </a:solidFill>
            </a:endParaRPr>
          </a:p>
          <a:p>
            <a:pPr lvl="2">
              <a:defRPr sz="1800">
                <a:solidFill>
                  <a:srgbClr val="000000"/>
                </a:solidFill>
              </a:defRPr>
            </a:pPr>
            <a:r>
              <a:rPr sz="3800">
                <a:solidFill>
                  <a:srgbClr val="535353"/>
                </a:solidFill>
              </a:rPr>
              <a:t>Theist - “God”</a:t>
            </a:r>
            <a:endParaRPr sz="3800">
              <a:solidFill>
                <a:srgbClr val="535353"/>
              </a:solidFill>
            </a:endParaRPr>
          </a:p>
          <a:p>
            <a:pPr lvl="0">
              <a:defRPr sz="1800">
                <a:solidFill>
                  <a:srgbClr val="000000"/>
                </a:solidFill>
              </a:defRPr>
            </a:pPr>
            <a:r>
              <a:rPr sz="3800">
                <a:solidFill>
                  <a:srgbClr val="535353"/>
                </a:solidFill>
              </a:rPr>
              <a:t>Agnostic - </a:t>
            </a:r>
            <a:endParaRPr sz="3800">
              <a:solidFill>
                <a:srgbClr val="535353"/>
              </a:solidFill>
            </a:endParaRPr>
          </a:p>
          <a:p>
            <a:pPr lvl="2">
              <a:defRPr sz="1800">
                <a:solidFill>
                  <a:srgbClr val="000000"/>
                </a:solidFill>
              </a:defRPr>
            </a:pPr>
            <a:r>
              <a:rPr sz="3800">
                <a:solidFill>
                  <a:srgbClr val="535353"/>
                </a:solidFill>
              </a:rPr>
              <a:t> A - “without” </a:t>
            </a:r>
            <a:endParaRPr sz="3800">
              <a:solidFill>
                <a:srgbClr val="535353"/>
              </a:solidFill>
            </a:endParaRPr>
          </a:p>
          <a:p>
            <a:pPr lvl="2">
              <a:defRPr sz="1800">
                <a:solidFill>
                  <a:srgbClr val="000000"/>
                </a:solidFill>
              </a:defRPr>
            </a:pPr>
            <a:r>
              <a:rPr sz="3800">
                <a:solidFill>
                  <a:srgbClr val="535353"/>
                </a:solidFill>
              </a:rPr>
              <a:t>Gnosis - “Knowledge”</a:t>
            </a:r>
          </a:p>
        </p:txBody>
      </p:sp>
    </p:spTree>
  </p:cSld>
  <p:clrMapOvr>
    <a:masterClrMapping/>
  </p:clrMapOvr>
  <p:transitio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7FCF4"/>
        </a:solidFill>
      </p:bgPr>
    </p:bg>
    <p:spTree>
      <p:nvGrpSpPr>
        <p:cNvPr id="1" name=""/>
        <p:cNvGrpSpPr/>
        <p:nvPr/>
      </p:nvGrpSpPr>
      <p:grpSpPr>
        <a:xfrm>
          <a:off x="0" y="0"/>
          <a:ext cx="0" cy="0"/>
          <a:chOff x="0" y="0"/>
          <a:chExt cx="0" cy="0"/>
        </a:xfrm>
      </p:grpSpPr>
      <p:sp>
        <p:nvSpPr>
          <p:cNvPr id="220" name="Shape 220"/>
          <p:cNvSpPr/>
          <p:nvPr>
            <p:ph type="title"/>
          </p:nvPr>
        </p:nvSpPr>
        <p:spPr>
          <a:prstGeom prst="rect">
            <a:avLst/>
          </a:prstGeom>
        </p:spPr>
        <p:txBody>
          <a:bodyPr/>
          <a:lstStyle/>
          <a:p>
            <a:pPr lvl="0">
              <a:defRPr cap="none" sz="1800">
                <a:solidFill>
                  <a:srgbClr val="000000"/>
                </a:solidFill>
              </a:defRPr>
            </a:pPr>
            <a:r>
              <a:rPr cap="all" sz="7200">
                <a:solidFill>
                  <a:srgbClr val="535353"/>
                </a:solidFill>
              </a:rPr>
              <a:t>Atheist &amp; Agnostics </a:t>
            </a:r>
          </a:p>
        </p:txBody>
      </p:sp>
      <p:sp>
        <p:nvSpPr>
          <p:cNvPr id="221" name="Shape 221"/>
          <p:cNvSpPr/>
          <p:nvPr>
            <p:ph type="body" idx="1"/>
          </p:nvPr>
        </p:nvSpPr>
        <p:spPr>
          <a:prstGeom prst="rect">
            <a:avLst/>
          </a:prstGeom>
        </p:spPr>
        <p:txBody>
          <a:bodyPr/>
          <a:lstStyle/>
          <a:p>
            <a:pPr lvl="0">
              <a:defRPr sz="1800">
                <a:solidFill>
                  <a:srgbClr val="000000"/>
                </a:solidFill>
              </a:defRPr>
            </a:pPr>
            <a:r>
              <a:rPr sz="3800">
                <a:solidFill>
                  <a:srgbClr val="535353"/>
                </a:solidFill>
              </a:rPr>
              <a:t>Atheist = Reject a bad Picture of God </a:t>
            </a:r>
            <a:endParaRPr sz="3800">
              <a:solidFill>
                <a:srgbClr val="535353"/>
              </a:solidFill>
            </a:endParaRPr>
          </a:p>
          <a:p>
            <a:pPr lvl="3">
              <a:defRPr sz="1800">
                <a:solidFill>
                  <a:srgbClr val="000000"/>
                </a:solidFill>
              </a:defRPr>
            </a:pPr>
            <a:r>
              <a:rPr sz="3800">
                <a:solidFill>
                  <a:srgbClr val="535353"/>
                </a:solidFill>
              </a:rPr>
              <a:t>Bad world &amp; Good God?</a:t>
            </a:r>
            <a:endParaRPr sz="3800">
              <a:solidFill>
                <a:srgbClr val="535353"/>
              </a:solidFill>
            </a:endParaRPr>
          </a:p>
          <a:p>
            <a:pPr lvl="3">
              <a:defRPr sz="1800">
                <a:solidFill>
                  <a:srgbClr val="000000"/>
                </a:solidFill>
              </a:defRPr>
            </a:pPr>
            <a:r>
              <a:rPr sz="3800">
                <a:solidFill>
                  <a:srgbClr val="535353"/>
                </a:solidFill>
              </a:rPr>
              <a:t>Theodicy  </a:t>
            </a:r>
            <a:endParaRPr sz="3800">
              <a:solidFill>
                <a:srgbClr val="535353"/>
              </a:solidFill>
            </a:endParaRPr>
          </a:p>
          <a:p>
            <a:pPr lvl="0">
              <a:defRPr sz="1800">
                <a:solidFill>
                  <a:srgbClr val="000000"/>
                </a:solidFill>
              </a:defRPr>
            </a:pPr>
            <a:r>
              <a:rPr sz="3800">
                <a:solidFill>
                  <a:srgbClr val="535353"/>
                </a:solidFill>
              </a:rPr>
              <a:t>Agnostics = “you can’t prove it”</a:t>
            </a:r>
            <a:endParaRPr sz="3800">
              <a:solidFill>
                <a:srgbClr val="535353"/>
              </a:solidFill>
            </a:endParaRPr>
          </a:p>
          <a:p>
            <a:pPr lvl="3">
              <a:defRPr sz="1800">
                <a:solidFill>
                  <a:srgbClr val="000000"/>
                </a:solidFill>
              </a:defRPr>
            </a:pPr>
            <a:r>
              <a:rPr sz="3800">
                <a:solidFill>
                  <a:srgbClr val="535353"/>
                </a:solidFill>
              </a:rPr>
              <a:t> Approach question from a modern or a postmodern </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93" name="Shape 93"/>
          <p:cNvSpPr/>
          <p:nvPr>
            <p:ph type="title"/>
          </p:nvPr>
        </p:nvSpPr>
        <p:spPr>
          <a:prstGeom prst="rect">
            <a:avLst/>
          </a:prstGeom>
        </p:spPr>
        <p:txBody>
          <a:bodyPr/>
          <a:lstStyle/>
          <a:p>
            <a:pPr lvl="0">
              <a:defRPr sz="1800">
                <a:solidFill>
                  <a:srgbClr val="000000"/>
                </a:solidFill>
              </a:defRPr>
            </a:pPr>
            <a:r>
              <a:rPr sz="7200">
                <a:solidFill>
                  <a:srgbClr val="FFFFFF"/>
                </a:solidFill>
              </a:rPr>
              <a:t>Who is God?</a:t>
            </a:r>
          </a:p>
        </p:txBody>
      </p:sp>
      <p:sp>
        <p:nvSpPr>
          <p:cNvPr id="94" name="Shape 94"/>
          <p:cNvSpPr/>
          <p:nvPr>
            <p:ph type="body" idx="1"/>
          </p:nvPr>
        </p:nvSpPr>
        <p:spPr>
          <a:prstGeom prst="rect">
            <a:avLst/>
          </a:prstGeom>
        </p:spPr>
        <p:txBody>
          <a:bodyPr/>
          <a:lstStyle/>
          <a:p>
            <a:pPr lvl="1">
              <a:buBlip>
                <a:blip r:embed="rId2"/>
              </a:buBlip>
              <a:defRPr sz="1800">
                <a:solidFill>
                  <a:srgbClr val="000000"/>
                </a:solidFill>
              </a:defRPr>
            </a:pPr>
            <a:r>
              <a:rPr sz="3600">
                <a:solidFill>
                  <a:srgbClr val="FFFFFF"/>
                </a:solidFill>
              </a:rPr>
              <a:t> Nature of God</a:t>
            </a:r>
            <a:endParaRPr sz="3600">
              <a:solidFill>
                <a:srgbClr val="FFFFFF"/>
              </a:solidFill>
            </a:endParaRPr>
          </a:p>
          <a:p>
            <a:pPr lvl="3">
              <a:buBlip>
                <a:blip r:embed="rId2"/>
              </a:buBlip>
              <a:defRPr sz="1800">
                <a:solidFill>
                  <a:srgbClr val="000000"/>
                </a:solidFill>
              </a:defRPr>
            </a:pPr>
            <a:r>
              <a:rPr sz="3600">
                <a:solidFill>
                  <a:srgbClr val="FFFFFF"/>
                </a:solidFill>
              </a:rPr>
              <a:t>1 John 4:8 “God is Love” </a:t>
            </a:r>
            <a:endParaRPr sz="3600">
              <a:solidFill>
                <a:srgbClr val="FFFFFF"/>
              </a:solidFill>
            </a:endParaRPr>
          </a:p>
          <a:p>
            <a:pPr lvl="3">
              <a:buBlip>
                <a:blip r:embed="rId2"/>
              </a:buBlip>
              <a:defRPr sz="1800">
                <a:solidFill>
                  <a:srgbClr val="000000"/>
                </a:solidFill>
              </a:defRPr>
            </a:pPr>
            <a:r>
              <a:rPr sz="3600">
                <a:solidFill>
                  <a:srgbClr val="FFFFFF"/>
                </a:solidFill>
              </a:rPr>
              <a:t>Definition, “Serving other’s and not oneself” (1 Corinthians 13)</a:t>
            </a:r>
            <a:endParaRPr sz="3600">
              <a:solidFill>
                <a:srgbClr val="FFFFFF"/>
              </a:solidFill>
            </a:endParaRPr>
          </a:p>
          <a:p>
            <a:pPr lvl="3">
              <a:buBlip>
                <a:blip r:embed="rId2"/>
              </a:buBlip>
              <a:defRPr sz="1800">
                <a:solidFill>
                  <a:srgbClr val="000000"/>
                </a:solidFill>
              </a:defRPr>
            </a:pPr>
            <a:r>
              <a:rPr sz="3600">
                <a:solidFill>
                  <a:srgbClr val="FFFFFF"/>
                </a:solidFill>
              </a:rPr>
              <a:t>Implications! </a:t>
            </a:r>
            <a:br>
              <a:rPr sz="3600">
                <a:solidFill>
                  <a:srgbClr val="FFFFFF"/>
                </a:solidFill>
              </a:rPr>
            </a:br>
          </a:p>
        </p:txBody>
      </p:sp>
    </p:spTree>
  </p:cSld>
  <p:clrMapOvr>
    <a:masterClrMapping/>
  </p:clrMapOvr>
  <p:transitio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7FCF4"/>
        </a:solidFill>
      </p:bgPr>
    </p:bg>
    <p:spTree>
      <p:nvGrpSpPr>
        <p:cNvPr id="1" name=""/>
        <p:cNvGrpSpPr/>
        <p:nvPr/>
      </p:nvGrpSpPr>
      <p:grpSpPr>
        <a:xfrm>
          <a:off x="0" y="0"/>
          <a:ext cx="0" cy="0"/>
          <a:chOff x="0" y="0"/>
          <a:chExt cx="0" cy="0"/>
        </a:xfrm>
      </p:grpSpPr>
      <p:sp>
        <p:nvSpPr>
          <p:cNvPr id="223" name="Shape 223"/>
          <p:cNvSpPr/>
          <p:nvPr>
            <p:ph type="title"/>
          </p:nvPr>
        </p:nvSpPr>
        <p:spPr>
          <a:prstGeom prst="rect">
            <a:avLst/>
          </a:prstGeom>
        </p:spPr>
        <p:txBody>
          <a:bodyPr/>
          <a:lstStyle/>
          <a:p>
            <a:pPr lvl="0">
              <a:defRPr cap="none" sz="1800">
                <a:solidFill>
                  <a:srgbClr val="000000"/>
                </a:solidFill>
              </a:defRPr>
            </a:pPr>
            <a:r>
              <a:rPr cap="all" sz="7200">
                <a:solidFill>
                  <a:srgbClr val="535353"/>
                </a:solidFill>
              </a:rPr>
              <a:t>Atheist &amp; Agnostics</a:t>
            </a:r>
            <a:endParaRPr cap="all" sz="7200">
              <a:solidFill>
                <a:srgbClr val="535353"/>
              </a:solidFill>
            </a:endParaRPr>
          </a:p>
          <a:p>
            <a:pPr lvl="0">
              <a:defRPr cap="none" sz="1800">
                <a:solidFill>
                  <a:srgbClr val="000000"/>
                </a:solidFill>
              </a:defRPr>
            </a:pPr>
            <a:r>
              <a:rPr cap="all" sz="7200">
                <a:solidFill>
                  <a:srgbClr val="535353"/>
                </a:solidFill>
              </a:rPr>
              <a:t>What doesn’t work</a:t>
            </a:r>
          </a:p>
        </p:txBody>
      </p:sp>
      <p:sp>
        <p:nvSpPr>
          <p:cNvPr id="224" name="Shape 224"/>
          <p:cNvSpPr/>
          <p:nvPr>
            <p:ph type="body" idx="1"/>
          </p:nvPr>
        </p:nvSpPr>
        <p:spPr>
          <a:xfrm>
            <a:off x="1270000" y="2730500"/>
            <a:ext cx="10464800" cy="5715000"/>
          </a:xfrm>
          <a:prstGeom prst="rect">
            <a:avLst/>
          </a:prstGeom>
        </p:spPr>
        <p:txBody>
          <a:bodyPr/>
          <a:lstStyle/>
          <a:p>
            <a:pPr lvl="0">
              <a:defRPr sz="1800">
                <a:solidFill>
                  <a:srgbClr val="000000"/>
                </a:solidFill>
              </a:defRPr>
            </a:pPr>
            <a:r>
              <a:rPr sz="3800">
                <a:solidFill>
                  <a:srgbClr val="535353"/>
                </a:solidFill>
              </a:rPr>
              <a:t>Trying to be smarter than them</a:t>
            </a:r>
            <a:endParaRPr sz="3800">
              <a:solidFill>
                <a:srgbClr val="535353"/>
              </a:solidFill>
            </a:endParaRPr>
          </a:p>
          <a:p>
            <a:pPr lvl="0">
              <a:defRPr sz="1800">
                <a:solidFill>
                  <a:srgbClr val="000000"/>
                </a:solidFill>
              </a:defRPr>
            </a:pPr>
            <a:r>
              <a:rPr sz="3800">
                <a:solidFill>
                  <a:srgbClr val="535353"/>
                </a:solidFill>
              </a:rPr>
              <a:t>Using Scientific Fact to try to disprove them</a:t>
            </a:r>
            <a:endParaRPr sz="3800">
              <a:solidFill>
                <a:srgbClr val="535353"/>
              </a:solidFill>
            </a:endParaRPr>
          </a:p>
          <a:p>
            <a:pPr lvl="0">
              <a:defRPr sz="1800">
                <a:solidFill>
                  <a:srgbClr val="000000"/>
                </a:solidFill>
              </a:defRPr>
            </a:pPr>
            <a:r>
              <a:rPr sz="3800">
                <a:solidFill>
                  <a:srgbClr val="535353"/>
                </a:solidFill>
              </a:rPr>
              <a:t>Guilt them</a:t>
            </a:r>
            <a:endParaRPr sz="3800">
              <a:solidFill>
                <a:srgbClr val="535353"/>
              </a:solidFill>
            </a:endParaRPr>
          </a:p>
          <a:p>
            <a:pPr lvl="0">
              <a:defRPr sz="1800">
                <a:solidFill>
                  <a:srgbClr val="000000"/>
                </a:solidFill>
              </a:defRPr>
            </a:pPr>
            <a:r>
              <a:rPr sz="3800">
                <a:solidFill>
                  <a:srgbClr val="535353"/>
                </a:solidFill>
              </a:rPr>
              <a:t>Put them down </a:t>
            </a:r>
          </a:p>
        </p:txBody>
      </p:sp>
    </p:spTree>
  </p:cSld>
  <p:clrMapOvr>
    <a:masterClrMapping/>
  </p:clrMapOvr>
  <p:transitio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7FCF4"/>
        </a:solidFill>
      </p:bgPr>
    </p:bg>
    <p:spTree>
      <p:nvGrpSpPr>
        <p:cNvPr id="1" name=""/>
        <p:cNvGrpSpPr/>
        <p:nvPr/>
      </p:nvGrpSpPr>
      <p:grpSpPr>
        <a:xfrm>
          <a:off x="0" y="0"/>
          <a:ext cx="0" cy="0"/>
          <a:chOff x="0" y="0"/>
          <a:chExt cx="0" cy="0"/>
        </a:xfrm>
      </p:grpSpPr>
      <p:sp>
        <p:nvSpPr>
          <p:cNvPr id="226" name="Shape 226"/>
          <p:cNvSpPr/>
          <p:nvPr>
            <p:ph type="title"/>
          </p:nvPr>
        </p:nvSpPr>
        <p:spPr>
          <a:prstGeom prst="rect">
            <a:avLst/>
          </a:prstGeom>
        </p:spPr>
        <p:txBody>
          <a:bodyPr/>
          <a:lstStyle/>
          <a:p>
            <a:pPr lvl="0">
              <a:defRPr cap="none" sz="1800">
                <a:solidFill>
                  <a:srgbClr val="000000"/>
                </a:solidFill>
              </a:defRPr>
            </a:pPr>
            <a:r>
              <a:rPr cap="all" sz="7200">
                <a:solidFill>
                  <a:srgbClr val="535353"/>
                </a:solidFill>
              </a:rPr>
              <a:t>Atheist &amp; Agnostics</a:t>
            </a:r>
            <a:endParaRPr cap="all" sz="7200">
              <a:solidFill>
                <a:srgbClr val="535353"/>
              </a:solidFill>
            </a:endParaRPr>
          </a:p>
          <a:p>
            <a:pPr lvl="0">
              <a:defRPr cap="none" sz="1800">
                <a:solidFill>
                  <a:srgbClr val="000000"/>
                </a:solidFill>
              </a:defRPr>
            </a:pPr>
            <a:r>
              <a:rPr cap="all" sz="7200">
                <a:solidFill>
                  <a:srgbClr val="535353"/>
                </a:solidFill>
              </a:rPr>
              <a:t>What does work!</a:t>
            </a:r>
          </a:p>
        </p:txBody>
      </p:sp>
      <p:sp>
        <p:nvSpPr>
          <p:cNvPr id="227" name="Shape 227"/>
          <p:cNvSpPr/>
          <p:nvPr>
            <p:ph type="body" idx="1"/>
          </p:nvPr>
        </p:nvSpPr>
        <p:spPr>
          <a:xfrm>
            <a:off x="1270000" y="2768600"/>
            <a:ext cx="10464800" cy="6680200"/>
          </a:xfrm>
          <a:prstGeom prst="rect">
            <a:avLst/>
          </a:prstGeom>
        </p:spPr>
        <p:txBody>
          <a:bodyPr/>
          <a:lstStyle/>
          <a:p>
            <a:pPr lvl="0">
              <a:defRPr sz="1800">
                <a:solidFill>
                  <a:srgbClr val="000000"/>
                </a:solidFill>
              </a:defRPr>
            </a:pPr>
            <a:r>
              <a:rPr sz="3800">
                <a:solidFill>
                  <a:srgbClr val="535353"/>
                </a:solidFill>
              </a:rPr>
              <a:t>Affirm their freedom!</a:t>
            </a:r>
            <a:endParaRPr sz="3800">
              <a:solidFill>
                <a:srgbClr val="535353"/>
              </a:solidFill>
            </a:endParaRPr>
          </a:p>
          <a:p>
            <a:pPr lvl="0">
              <a:defRPr sz="1800">
                <a:solidFill>
                  <a:srgbClr val="000000"/>
                </a:solidFill>
              </a:defRPr>
            </a:pPr>
            <a:r>
              <a:rPr sz="3800">
                <a:solidFill>
                  <a:srgbClr val="535353"/>
                </a:solidFill>
              </a:rPr>
              <a:t>Find Common Ground</a:t>
            </a:r>
            <a:endParaRPr sz="3800">
              <a:solidFill>
                <a:srgbClr val="535353"/>
              </a:solidFill>
            </a:endParaRPr>
          </a:p>
          <a:p>
            <a:pPr lvl="0">
              <a:defRPr sz="1800">
                <a:solidFill>
                  <a:srgbClr val="000000"/>
                </a:solidFill>
              </a:defRPr>
            </a:pPr>
            <a:r>
              <a:rPr sz="3800">
                <a:solidFill>
                  <a:srgbClr val="535353"/>
                </a:solidFill>
              </a:rPr>
              <a:t>Affirm what you can </a:t>
            </a:r>
            <a:endParaRPr sz="3800">
              <a:solidFill>
                <a:srgbClr val="535353"/>
              </a:solidFill>
            </a:endParaRPr>
          </a:p>
          <a:p>
            <a:pPr lvl="2">
              <a:defRPr sz="1800">
                <a:solidFill>
                  <a:srgbClr val="000000"/>
                </a:solidFill>
              </a:defRPr>
            </a:pPr>
            <a:r>
              <a:rPr sz="3800">
                <a:solidFill>
                  <a:srgbClr val="535353"/>
                </a:solidFill>
              </a:rPr>
              <a:t>open mindedness</a:t>
            </a:r>
            <a:endParaRPr sz="3800">
              <a:solidFill>
                <a:srgbClr val="535353"/>
              </a:solidFill>
            </a:endParaRPr>
          </a:p>
          <a:p>
            <a:pPr lvl="2">
              <a:defRPr sz="1800">
                <a:solidFill>
                  <a:srgbClr val="000000"/>
                </a:solidFill>
              </a:defRPr>
            </a:pPr>
            <a:r>
              <a:rPr sz="3800">
                <a:solidFill>
                  <a:srgbClr val="535353"/>
                </a:solidFill>
              </a:rPr>
              <a:t>intellectually honest </a:t>
            </a:r>
            <a:endParaRPr sz="3800">
              <a:solidFill>
                <a:srgbClr val="535353"/>
              </a:solidFill>
            </a:endParaRPr>
          </a:p>
          <a:p>
            <a:pPr lvl="0">
              <a:defRPr sz="1800">
                <a:solidFill>
                  <a:srgbClr val="000000"/>
                </a:solidFill>
              </a:defRPr>
            </a:pPr>
            <a:r>
              <a:rPr sz="3800">
                <a:solidFill>
                  <a:srgbClr val="535353"/>
                </a:solidFill>
              </a:rPr>
              <a:t>Seek to understand them   </a:t>
            </a:r>
          </a:p>
        </p:txBody>
      </p:sp>
    </p:spTree>
  </p:cSld>
  <p:clrMapOvr>
    <a:masterClrMapping/>
  </p:clrMapOvr>
  <p:transitio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7FCF4"/>
        </a:solidFill>
      </p:bgPr>
    </p:bg>
    <p:spTree>
      <p:nvGrpSpPr>
        <p:cNvPr id="1" name=""/>
        <p:cNvGrpSpPr/>
        <p:nvPr/>
      </p:nvGrpSpPr>
      <p:grpSpPr>
        <a:xfrm>
          <a:off x="0" y="0"/>
          <a:ext cx="0" cy="0"/>
          <a:chOff x="0" y="0"/>
          <a:chExt cx="0" cy="0"/>
        </a:xfrm>
      </p:grpSpPr>
      <p:sp>
        <p:nvSpPr>
          <p:cNvPr id="229" name="Shape 229"/>
          <p:cNvSpPr/>
          <p:nvPr>
            <p:ph type="title"/>
          </p:nvPr>
        </p:nvSpPr>
        <p:spPr>
          <a:prstGeom prst="rect">
            <a:avLst/>
          </a:prstGeom>
        </p:spPr>
        <p:txBody>
          <a:bodyPr/>
          <a:lstStyle/>
          <a:p>
            <a:pPr lvl="0">
              <a:defRPr cap="none" sz="1800">
                <a:solidFill>
                  <a:srgbClr val="000000"/>
                </a:solidFill>
              </a:defRPr>
            </a:pPr>
            <a:r>
              <a:rPr cap="all" sz="7200">
                <a:solidFill>
                  <a:srgbClr val="535353"/>
                </a:solidFill>
              </a:rPr>
              <a:t>Atheist &amp; Agnostics</a:t>
            </a:r>
            <a:endParaRPr cap="all" sz="7200">
              <a:solidFill>
                <a:srgbClr val="535353"/>
              </a:solidFill>
            </a:endParaRPr>
          </a:p>
          <a:p>
            <a:pPr lvl="0">
              <a:defRPr cap="none" sz="1800">
                <a:solidFill>
                  <a:srgbClr val="000000"/>
                </a:solidFill>
              </a:defRPr>
            </a:pPr>
            <a:r>
              <a:rPr cap="all" sz="7200">
                <a:solidFill>
                  <a:srgbClr val="535353"/>
                </a:solidFill>
              </a:rPr>
              <a:t>What does work!</a:t>
            </a:r>
          </a:p>
        </p:txBody>
      </p:sp>
      <p:sp>
        <p:nvSpPr>
          <p:cNvPr id="230" name="Shape 230"/>
          <p:cNvSpPr/>
          <p:nvPr>
            <p:ph type="body" idx="1"/>
          </p:nvPr>
        </p:nvSpPr>
        <p:spPr>
          <a:prstGeom prst="rect">
            <a:avLst/>
          </a:prstGeom>
        </p:spPr>
        <p:txBody>
          <a:bodyPr/>
          <a:lstStyle/>
          <a:p>
            <a:pPr lvl="0">
              <a:defRPr sz="1800">
                <a:solidFill>
                  <a:srgbClr val="000000"/>
                </a:solidFill>
              </a:defRPr>
            </a:pPr>
            <a:r>
              <a:rPr sz="3800">
                <a:solidFill>
                  <a:srgbClr val="535353"/>
                </a:solidFill>
              </a:rPr>
              <a:t>Seek to understand the WHY</a:t>
            </a:r>
            <a:endParaRPr sz="3800">
              <a:solidFill>
                <a:srgbClr val="535353"/>
              </a:solidFill>
            </a:endParaRPr>
          </a:p>
          <a:p>
            <a:pPr lvl="0">
              <a:defRPr sz="1800">
                <a:solidFill>
                  <a:srgbClr val="000000"/>
                </a:solidFill>
              </a:defRPr>
            </a:pPr>
            <a:r>
              <a:rPr sz="3800">
                <a:solidFill>
                  <a:srgbClr val="535353"/>
                </a:solidFill>
              </a:rPr>
              <a:t>Acknowledge history of the Church...</a:t>
            </a:r>
            <a:endParaRPr sz="3800">
              <a:solidFill>
                <a:srgbClr val="535353"/>
              </a:solidFill>
            </a:endParaRPr>
          </a:p>
          <a:p>
            <a:pPr lvl="0">
              <a:defRPr sz="1800">
                <a:solidFill>
                  <a:srgbClr val="000000"/>
                </a:solidFill>
              </a:defRPr>
            </a:pPr>
            <a:r>
              <a:rPr sz="3800">
                <a:solidFill>
                  <a:srgbClr val="535353"/>
                </a:solidFill>
              </a:rPr>
              <a:t>Acknowledge wrongs done by Religion</a:t>
            </a:r>
            <a:endParaRPr sz="3800">
              <a:solidFill>
                <a:srgbClr val="535353"/>
              </a:solidFill>
            </a:endParaRPr>
          </a:p>
          <a:p>
            <a:pPr lvl="0">
              <a:defRPr sz="1800">
                <a:solidFill>
                  <a:srgbClr val="000000"/>
                </a:solidFill>
              </a:defRPr>
            </a:pPr>
            <a:r>
              <a:rPr sz="3800">
                <a:solidFill>
                  <a:srgbClr val="535353"/>
                </a:solidFill>
              </a:rPr>
              <a:t>Acknowledge evil done in the name of Religion</a:t>
            </a:r>
          </a:p>
        </p:txBody>
      </p:sp>
    </p:spTree>
  </p:cSld>
  <p:clrMapOvr>
    <a:masterClrMapping/>
  </p:clrMapOvr>
  <p:transitio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7FCF4"/>
        </a:solidFill>
      </p:bgPr>
    </p:bg>
    <p:spTree>
      <p:nvGrpSpPr>
        <p:cNvPr id="1" name=""/>
        <p:cNvGrpSpPr/>
        <p:nvPr/>
      </p:nvGrpSpPr>
      <p:grpSpPr>
        <a:xfrm>
          <a:off x="0" y="0"/>
          <a:ext cx="0" cy="0"/>
          <a:chOff x="0" y="0"/>
          <a:chExt cx="0" cy="0"/>
        </a:xfrm>
      </p:grpSpPr>
      <p:sp>
        <p:nvSpPr>
          <p:cNvPr id="232" name="Shape 232"/>
          <p:cNvSpPr/>
          <p:nvPr>
            <p:ph type="title"/>
          </p:nvPr>
        </p:nvSpPr>
        <p:spPr>
          <a:prstGeom prst="rect">
            <a:avLst/>
          </a:prstGeom>
        </p:spPr>
        <p:txBody>
          <a:bodyPr/>
          <a:lstStyle/>
          <a:p>
            <a:pPr lvl="0">
              <a:defRPr cap="none" sz="1800">
                <a:solidFill>
                  <a:srgbClr val="000000"/>
                </a:solidFill>
              </a:defRPr>
            </a:pPr>
            <a:r>
              <a:rPr cap="all" sz="7200">
                <a:solidFill>
                  <a:srgbClr val="535353"/>
                </a:solidFill>
              </a:rPr>
              <a:t>Atheist &amp; Agnostics</a:t>
            </a:r>
            <a:endParaRPr cap="all" sz="7200">
              <a:solidFill>
                <a:srgbClr val="535353"/>
              </a:solidFill>
            </a:endParaRPr>
          </a:p>
          <a:p>
            <a:pPr lvl="0">
              <a:defRPr cap="none" sz="1800">
                <a:solidFill>
                  <a:srgbClr val="000000"/>
                </a:solidFill>
              </a:defRPr>
            </a:pPr>
            <a:r>
              <a:rPr cap="all" sz="7200">
                <a:solidFill>
                  <a:srgbClr val="535353"/>
                </a:solidFill>
              </a:rPr>
              <a:t>What does work!</a:t>
            </a:r>
          </a:p>
        </p:txBody>
      </p:sp>
      <p:sp>
        <p:nvSpPr>
          <p:cNvPr id="233" name="Shape 233"/>
          <p:cNvSpPr/>
          <p:nvPr>
            <p:ph type="body" idx="1"/>
          </p:nvPr>
        </p:nvSpPr>
        <p:spPr>
          <a:prstGeom prst="rect">
            <a:avLst/>
          </a:prstGeom>
        </p:spPr>
        <p:txBody>
          <a:bodyPr/>
          <a:lstStyle/>
          <a:p>
            <a:pPr lvl="0">
              <a:defRPr sz="1800">
                <a:solidFill>
                  <a:srgbClr val="000000"/>
                </a:solidFill>
              </a:defRPr>
            </a:pPr>
            <a:r>
              <a:rPr sz="3800">
                <a:solidFill>
                  <a:srgbClr val="535353"/>
                </a:solidFill>
              </a:rPr>
              <a:t>“In Christian and Atheist debates I usually find myself agreeing with the Atheist more. They don’t believe the prominent view of God for all the right reasons”  (David Asscherick)</a:t>
            </a:r>
          </a:p>
        </p:txBody>
      </p:sp>
    </p:spTree>
  </p:cSld>
  <p:clrMapOvr>
    <a:masterClrMapping/>
  </p:clrMapOvr>
  <p:transitio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7FCF4"/>
        </a:solidFill>
      </p:bgPr>
    </p:bg>
    <p:spTree>
      <p:nvGrpSpPr>
        <p:cNvPr id="1" name=""/>
        <p:cNvGrpSpPr/>
        <p:nvPr/>
      </p:nvGrpSpPr>
      <p:grpSpPr>
        <a:xfrm>
          <a:off x="0" y="0"/>
          <a:ext cx="0" cy="0"/>
          <a:chOff x="0" y="0"/>
          <a:chExt cx="0" cy="0"/>
        </a:xfrm>
      </p:grpSpPr>
      <p:sp>
        <p:nvSpPr>
          <p:cNvPr id="235" name="Shape 235"/>
          <p:cNvSpPr/>
          <p:nvPr>
            <p:ph type="title"/>
          </p:nvPr>
        </p:nvSpPr>
        <p:spPr>
          <a:prstGeom prst="rect">
            <a:avLst/>
          </a:prstGeom>
        </p:spPr>
        <p:txBody>
          <a:bodyPr/>
          <a:lstStyle/>
          <a:p>
            <a:pPr lvl="0">
              <a:defRPr cap="none" sz="1800">
                <a:solidFill>
                  <a:srgbClr val="000000"/>
                </a:solidFill>
              </a:defRPr>
            </a:pPr>
            <a:r>
              <a:rPr cap="all" sz="7200">
                <a:solidFill>
                  <a:srgbClr val="535353"/>
                </a:solidFill>
              </a:rPr>
              <a:t>Atheist</a:t>
            </a:r>
            <a:endParaRPr cap="all" sz="7200">
              <a:solidFill>
                <a:srgbClr val="535353"/>
              </a:solidFill>
            </a:endParaRPr>
          </a:p>
          <a:p>
            <a:pPr lvl="0">
              <a:defRPr cap="none" sz="1800">
                <a:solidFill>
                  <a:srgbClr val="000000"/>
                </a:solidFill>
              </a:defRPr>
            </a:pPr>
            <a:r>
              <a:rPr cap="all" sz="7200">
                <a:solidFill>
                  <a:srgbClr val="535353"/>
                </a:solidFill>
              </a:rPr>
              <a:t>Why?</a:t>
            </a:r>
          </a:p>
        </p:txBody>
      </p:sp>
      <p:sp>
        <p:nvSpPr>
          <p:cNvPr id="236" name="Shape 236"/>
          <p:cNvSpPr/>
          <p:nvPr>
            <p:ph type="body" idx="1"/>
          </p:nvPr>
        </p:nvSpPr>
        <p:spPr>
          <a:prstGeom prst="rect">
            <a:avLst/>
          </a:prstGeom>
        </p:spPr>
        <p:txBody>
          <a:bodyPr/>
          <a:lstStyle/>
          <a:p>
            <a:pPr lvl="0">
              <a:defRPr sz="1800">
                <a:solidFill>
                  <a:srgbClr val="000000"/>
                </a:solidFill>
              </a:defRPr>
            </a:pPr>
            <a:r>
              <a:rPr sz="3800">
                <a:solidFill>
                  <a:srgbClr val="535353"/>
                </a:solidFill>
              </a:rPr>
              <a:t>Principles of the Kingdom of Satan?</a:t>
            </a:r>
          </a:p>
        </p:txBody>
      </p:sp>
    </p:spTree>
  </p:cSld>
  <p:clrMapOvr>
    <a:masterClrMapping/>
  </p:clrMapOvr>
  <p:transitio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7FCF4"/>
        </a:solidFill>
      </p:bgPr>
    </p:bg>
    <p:spTree>
      <p:nvGrpSpPr>
        <p:cNvPr id="1" name=""/>
        <p:cNvGrpSpPr/>
        <p:nvPr/>
      </p:nvGrpSpPr>
      <p:grpSpPr>
        <a:xfrm>
          <a:off x="0" y="0"/>
          <a:ext cx="0" cy="0"/>
          <a:chOff x="0" y="0"/>
          <a:chExt cx="0" cy="0"/>
        </a:xfrm>
      </p:grpSpPr>
      <p:sp>
        <p:nvSpPr>
          <p:cNvPr id="238" name="Shape 238"/>
          <p:cNvSpPr/>
          <p:nvPr>
            <p:ph type="title"/>
          </p:nvPr>
        </p:nvSpPr>
        <p:spPr>
          <a:prstGeom prst="rect">
            <a:avLst/>
          </a:prstGeom>
        </p:spPr>
        <p:txBody>
          <a:bodyPr/>
          <a:lstStyle/>
          <a:p>
            <a:pPr lvl="0">
              <a:defRPr cap="none" sz="1800">
                <a:solidFill>
                  <a:srgbClr val="000000"/>
                </a:solidFill>
              </a:defRPr>
            </a:pPr>
            <a:r>
              <a:rPr cap="all" sz="7200">
                <a:solidFill>
                  <a:srgbClr val="535353"/>
                </a:solidFill>
              </a:rPr>
              <a:t>Atheist</a:t>
            </a:r>
            <a:endParaRPr cap="all" sz="7200">
              <a:solidFill>
                <a:srgbClr val="535353"/>
              </a:solidFill>
            </a:endParaRPr>
          </a:p>
          <a:p>
            <a:pPr lvl="0">
              <a:defRPr cap="none" sz="1800">
                <a:solidFill>
                  <a:srgbClr val="000000"/>
                </a:solidFill>
              </a:defRPr>
            </a:pPr>
            <a:r>
              <a:rPr cap="all" sz="7200">
                <a:solidFill>
                  <a:srgbClr val="535353"/>
                </a:solidFill>
              </a:rPr>
              <a:t>Why?</a:t>
            </a:r>
          </a:p>
        </p:txBody>
      </p:sp>
      <p:sp>
        <p:nvSpPr>
          <p:cNvPr id="239" name="Shape 239"/>
          <p:cNvSpPr/>
          <p:nvPr>
            <p:ph type="body" idx="1"/>
          </p:nvPr>
        </p:nvSpPr>
        <p:spPr>
          <a:xfrm>
            <a:off x="1270000" y="2768600"/>
            <a:ext cx="10464800" cy="6680200"/>
          </a:xfrm>
          <a:prstGeom prst="rect">
            <a:avLst/>
          </a:prstGeom>
        </p:spPr>
        <p:txBody>
          <a:bodyPr/>
          <a:lstStyle/>
          <a:p>
            <a:pPr lvl="0">
              <a:defRPr sz="1800">
                <a:solidFill>
                  <a:srgbClr val="000000"/>
                </a:solidFill>
              </a:defRPr>
            </a:pPr>
            <a:r>
              <a:rPr sz="3800">
                <a:solidFill>
                  <a:srgbClr val="535353"/>
                </a:solidFill>
              </a:rPr>
              <a:t>Fear</a:t>
            </a:r>
            <a:endParaRPr sz="3800">
              <a:solidFill>
                <a:srgbClr val="535353"/>
              </a:solidFill>
            </a:endParaRPr>
          </a:p>
          <a:p>
            <a:pPr lvl="0">
              <a:defRPr sz="1800">
                <a:solidFill>
                  <a:srgbClr val="000000"/>
                </a:solidFill>
              </a:defRPr>
            </a:pPr>
            <a:r>
              <a:rPr sz="3800">
                <a:solidFill>
                  <a:srgbClr val="535353"/>
                </a:solidFill>
              </a:rPr>
              <a:t>Control</a:t>
            </a:r>
            <a:endParaRPr sz="3800">
              <a:solidFill>
                <a:srgbClr val="535353"/>
              </a:solidFill>
            </a:endParaRPr>
          </a:p>
          <a:p>
            <a:pPr lvl="0">
              <a:defRPr sz="1800">
                <a:solidFill>
                  <a:srgbClr val="000000"/>
                </a:solidFill>
              </a:defRPr>
            </a:pPr>
            <a:r>
              <a:rPr sz="3800">
                <a:solidFill>
                  <a:srgbClr val="535353"/>
                </a:solidFill>
              </a:rPr>
              <a:t>Manipulation</a:t>
            </a:r>
            <a:endParaRPr sz="3800">
              <a:solidFill>
                <a:srgbClr val="535353"/>
              </a:solidFill>
            </a:endParaRPr>
          </a:p>
          <a:p>
            <a:pPr lvl="0">
              <a:defRPr sz="1800">
                <a:solidFill>
                  <a:srgbClr val="000000"/>
                </a:solidFill>
              </a:defRPr>
            </a:pPr>
            <a:r>
              <a:rPr sz="3800">
                <a:solidFill>
                  <a:srgbClr val="535353"/>
                </a:solidFill>
              </a:rPr>
              <a:t>Shame, Guilt</a:t>
            </a:r>
            <a:endParaRPr sz="3800">
              <a:solidFill>
                <a:srgbClr val="535353"/>
              </a:solidFill>
            </a:endParaRPr>
          </a:p>
          <a:p>
            <a:pPr lvl="0">
              <a:defRPr sz="1800">
                <a:solidFill>
                  <a:srgbClr val="000000"/>
                </a:solidFill>
              </a:defRPr>
            </a:pPr>
            <a:r>
              <a:rPr sz="3800">
                <a:solidFill>
                  <a:srgbClr val="535353"/>
                </a:solidFill>
              </a:rPr>
              <a:t>Pain, hurt, abuse</a:t>
            </a:r>
            <a:endParaRPr sz="3800">
              <a:solidFill>
                <a:srgbClr val="535353"/>
              </a:solidFill>
            </a:endParaRPr>
          </a:p>
          <a:p>
            <a:pPr lvl="0">
              <a:defRPr sz="1800">
                <a:solidFill>
                  <a:srgbClr val="000000"/>
                </a:solidFill>
              </a:defRPr>
            </a:pPr>
            <a:r>
              <a:rPr sz="3800">
                <a:solidFill>
                  <a:srgbClr val="535353"/>
                </a:solidFill>
              </a:rPr>
              <a:t>Self Seeking </a:t>
            </a:r>
            <a:endParaRPr sz="3800">
              <a:solidFill>
                <a:srgbClr val="535353"/>
              </a:solidFill>
            </a:endParaRPr>
          </a:p>
          <a:p>
            <a:pPr lvl="0">
              <a:defRPr sz="1800">
                <a:solidFill>
                  <a:srgbClr val="000000"/>
                </a:solidFill>
              </a:defRPr>
            </a:pPr>
            <a:r>
              <a:rPr sz="3800">
                <a:solidFill>
                  <a:srgbClr val="535353"/>
                </a:solidFill>
              </a:rPr>
              <a:t>Ultimately its about “Me”</a:t>
            </a:r>
          </a:p>
        </p:txBody>
      </p:sp>
    </p:spTree>
  </p:cSld>
  <p:clrMapOvr>
    <a:masterClrMapping/>
  </p:clrMapOvr>
  <p:transition spd="med" advClick="1">
    <p:dissolve/>
  </p:transition>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7FCF4"/>
        </a:solidFill>
      </p:bgPr>
    </p:bg>
    <p:spTree>
      <p:nvGrpSpPr>
        <p:cNvPr id="1" name=""/>
        <p:cNvGrpSpPr/>
        <p:nvPr/>
      </p:nvGrpSpPr>
      <p:grpSpPr>
        <a:xfrm>
          <a:off x="0" y="0"/>
          <a:ext cx="0" cy="0"/>
          <a:chOff x="0" y="0"/>
          <a:chExt cx="0" cy="0"/>
        </a:xfrm>
      </p:grpSpPr>
      <p:sp>
        <p:nvSpPr>
          <p:cNvPr id="241" name="Shape 241"/>
          <p:cNvSpPr/>
          <p:nvPr>
            <p:ph type="title"/>
          </p:nvPr>
        </p:nvSpPr>
        <p:spPr>
          <a:prstGeom prst="rect">
            <a:avLst/>
          </a:prstGeom>
        </p:spPr>
        <p:txBody>
          <a:bodyPr/>
          <a:lstStyle/>
          <a:p>
            <a:pPr lvl="0">
              <a:defRPr cap="none" sz="1800">
                <a:solidFill>
                  <a:srgbClr val="000000"/>
                </a:solidFill>
              </a:defRPr>
            </a:pPr>
            <a:r>
              <a:rPr cap="all" sz="7200">
                <a:solidFill>
                  <a:srgbClr val="535353"/>
                </a:solidFill>
              </a:rPr>
              <a:t>Atheist</a:t>
            </a:r>
            <a:endParaRPr cap="all" sz="7200">
              <a:solidFill>
                <a:srgbClr val="535353"/>
              </a:solidFill>
            </a:endParaRPr>
          </a:p>
          <a:p>
            <a:pPr lvl="0">
              <a:defRPr cap="none" sz="1800">
                <a:solidFill>
                  <a:srgbClr val="000000"/>
                </a:solidFill>
              </a:defRPr>
            </a:pPr>
            <a:r>
              <a:rPr cap="all" sz="7200">
                <a:solidFill>
                  <a:srgbClr val="535353"/>
                </a:solidFill>
              </a:rPr>
              <a:t>Why?</a:t>
            </a:r>
          </a:p>
        </p:txBody>
      </p:sp>
      <p:sp>
        <p:nvSpPr>
          <p:cNvPr id="242" name="Shape 242"/>
          <p:cNvSpPr/>
          <p:nvPr>
            <p:ph type="body" idx="1"/>
          </p:nvPr>
        </p:nvSpPr>
        <p:spPr>
          <a:prstGeom prst="rect">
            <a:avLst/>
          </a:prstGeom>
        </p:spPr>
        <p:txBody>
          <a:bodyPr/>
          <a:lstStyle/>
          <a:p>
            <a:pPr lvl="0">
              <a:defRPr sz="1800">
                <a:solidFill>
                  <a:srgbClr val="000000"/>
                </a:solidFill>
              </a:defRPr>
            </a:pPr>
            <a:r>
              <a:rPr sz="3800">
                <a:solidFill>
                  <a:srgbClr val="535353"/>
                </a:solidFill>
              </a:rPr>
              <a:t>Principles of the kingdom of God?</a:t>
            </a:r>
          </a:p>
        </p:txBody>
      </p:sp>
    </p:spTree>
  </p:cSld>
  <p:clrMapOvr>
    <a:masterClrMapping/>
  </p:clrMapOvr>
  <p:transitio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7FCF4"/>
        </a:solidFill>
      </p:bgPr>
    </p:bg>
    <p:spTree>
      <p:nvGrpSpPr>
        <p:cNvPr id="1" name=""/>
        <p:cNvGrpSpPr/>
        <p:nvPr/>
      </p:nvGrpSpPr>
      <p:grpSpPr>
        <a:xfrm>
          <a:off x="0" y="0"/>
          <a:ext cx="0" cy="0"/>
          <a:chOff x="0" y="0"/>
          <a:chExt cx="0" cy="0"/>
        </a:xfrm>
      </p:grpSpPr>
      <p:sp>
        <p:nvSpPr>
          <p:cNvPr id="244" name="Shape 244"/>
          <p:cNvSpPr/>
          <p:nvPr>
            <p:ph type="title"/>
          </p:nvPr>
        </p:nvSpPr>
        <p:spPr>
          <a:prstGeom prst="rect">
            <a:avLst/>
          </a:prstGeom>
        </p:spPr>
        <p:txBody>
          <a:bodyPr/>
          <a:lstStyle/>
          <a:p>
            <a:pPr lvl="0">
              <a:defRPr cap="none" sz="1800">
                <a:solidFill>
                  <a:srgbClr val="000000"/>
                </a:solidFill>
              </a:defRPr>
            </a:pPr>
            <a:r>
              <a:rPr cap="all" sz="7200">
                <a:solidFill>
                  <a:srgbClr val="535353"/>
                </a:solidFill>
              </a:rPr>
              <a:t>Atheist</a:t>
            </a:r>
            <a:endParaRPr cap="all" sz="7200">
              <a:solidFill>
                <a:srgbClr val="535353"/>
              </a:solidFill>
            </a:endParaRPr>
          </a:p>
          <a:p>
            <a:pPr lvl="0">
              <a:defRPr cap="none" sz="1800">
                <a:solidFill>
                  <a:srgbClr val="000000"/>
                </a:solidFill>
              </a:defRPr>
            </a:pPr>
            <a:r>
              <a:rPr cap="all" sz="7200">
                <a:solidFill>
                  <a:srgbClr val="535353"/>
                </a:solidFill>
              </a:rPr>
              <a:t>Why?</a:t>
            </a:r>
          </a:p>
        </p:txBody>
      </p:sp>
      <p:sp>
        <p:nvSpPr>
          <p:cNvPr id="245" name="Shape 245"/>
          <p:cNvSpPr/>
          <p:nvPr>
            <p:ph type="body" idx="1"/>
          </p:nvPr>
        </p:nvSpPr>
        <p:spPr>
          <a:xfrm>
            <a:off x="1270000" y="2768600"/>
            <a:ext cx="10464800" cy="6299200"/>
          </a:xfrm>
          <a:prstGeom prst="rect">
            <a:avLst/>
          </a:prstGeom>
        </p:spPr>
        <p:txBody>
          <a:bodyPr/>
          <a:lstStyle/>
          <a:p>
            <a:pPr lvl="0">
              <a:defRPr sz="1800">
                <a:solidFill>
                  <a:srgbClr val="000000"/>
                </a:solidFill>
              </a:defRPr>
            </a:pPr>
            <a:r>
              <a:rPr sz="3800">
                <a:solidFill>
                  <a:srgbClr val="535353"/>
                </a:solidFill>
              </a:rPr>
              <a:t>Love</a:t>
            </a:r>
            <a:endParaRPr sz="3800">
              <a:solidFill>
                <a:srgbClr val="535353"/>
              </a:solidFill>
            </a:endParaRPr>
          </a:p>
          <a:p>
            <a:pPr lvl="0">
              <a:defRPr sz="1800">
                <a:solidFill>
                  <a:srgbClr val="000000"/>
                </a:solidFill>
              </a:defRPr>
            </a:pPr>
            <a:r>
              <a:rPr sz="3800">
                <a:solidFill>
                  <a:srgbClr val="535353"/>
                </a:solidFill>
              </a:rPr>
              <a:t>Freedom</a:t>
            </a:r>
            <a:endParaRPr sz="3800">
              <a:solidFill>
                <a:srgbClr val="535353"/>
              </a:solidFill>
            </a:endParaRPr>
          </a:p>
          <a:p>
            <a:pPr lvl="0">
              <a:defRPr sz="1800">
                <a:solidFill>
                  <a:srgbClr val="000000"/>
                </a:solidFill>
              </a:defRPr>
            </a:pPr>
            <a:r>
              <a:rPr sz="3800">
                <a:solidFill>
                  <a:srgbClr val="535353"/>
                </a:solidFill>
              </a:rPr>
              <a:t>Respect</a:t>
            </a:r>
            <a:endParaRPr sz="3800">
              <a:solidFill>
                <a:srgbClr val="535353"/>
              </a:solidFill>
            </a:endParaRPr>
          </a:p>
          <a:p>
            <a:pPr lvl="0">
              <a:defRPr sz="1800">
                <a:solidFill>
                  <a:srgbClr val="000000"/>
                </a:solidFill>
              </a:defRPr>
            </a:pPr>
            <a:r>
              <a:rPr sz="3800">
                <a:solidFill>
                  <a:srgbClr val="535353"/>
                </a:solidFill>
              </a:rPr>
              <a:t>Equality</a:t>
            </a:r>
            <a:endParaRPr sz="3800">
              <a:solidFill>
                <a:srgbClr val="535353"/>
              </a:solidFill>
            </a:endParaRPr>
          </a:p>
          <a:p>
            <a:pPr lvl="0">
              <a:defRPr sz="1800">
                <a:solidFill>
                  <a:srgbClr val="000000"/>
                </a:solidFill>
              </a:defRPr>
            </a:pPr>
            <a:r>
              <a:rPr sz="3800">
                <a:solidFill>
                  <a:srgbClr val="535353"/>
                </a:solidFill>
              </a:rPr>
              <a:t>Mercy &amp; Compassion </a:t>
            </a:r>
            <a:endParaRPr sz="3800">
              <a:solidFill>
                <a:srgbClr val="535353"/>
              </a:solidFill>
            </a:endParaRPr>
          </a:p>
          <a:p>
            <a:pPr lvl="0">
              <a:defRPr sz="1800">
                <a:solidFill>
                  <a:srgbClr val="000000"/>
                </a:solidFill>
              </a:defRPr>
            </a:pPr>
            <a:r>
              <a:rPr sz="3800">
                <a:solidFill>
                  <a:srgbClr val="535353"/>
                </a:solidFill>
              </a:rPr>
              <a:t>Self control &amp; Selfless </a:t>
            </a:r>
            <a:endParaRPr sz="3800">
              <a:solidFill>
                <a:srgbClr val="535353"/>
              </a:solidFill>
            </a:endParaRPr>
          </a:p>
          <a:p>
            <a:pPr lvl="0">
              <a:defRPr sz="1800">
                <a:solidFill>
                  <a:srgbClr val="000000"/>
                </a:solidFill>
              </a:defRPr>
            </a:pPr>
            <a:r>
              <a:rPr sz="3800">
                <a:solidFill>
                  <a:srgbClr val="535353"/>
                </a:solidFill>
              </a:rPr>
              <a:t>Ultimately its about “Others”</a:t>
            </a:r>
          </a:p>
        </p:txBody>
      </p:sp>
    </p:spTree>
  </p:cSld>
  <p:clrMapOvr>
    <a:masterClrMapping/>
  </p:clrMapOvr>
  <p:transition spd="med" advClick="1">
    <p:dissolve/>
  </p:transition>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7FCF4"/>
        </a:solidFill>
      </p:bgPr>
    </p:bg>
    <p:spTree>
      <p:nvGrpSpPr>
        <p:cNvPr id="1" name=""/>
        <p:cNvGrpSpPr/>
        <p:nvPr/>
      </p:nvGrpSpPr>
      <p:grpSpPr>
        <a:xfrm>
          <a:off x="0" y="0"/>
          <a:ext cx="0" cy="0"/>
          <a:chOff x="0" y="0"/>
          <a:chExt cx="0" cy="0"/>
        </a:xfrm>
      </p:grpSpPr>
      <p:sp>
        <p:nvSpPr>
          <p:cNvPr id="247" name="Shape 247"/>
          <p:cNvSpPr/>
          <p:nvPr>
            <p:ph type="title"/>
          </p:nvPr>
        </p:nvSpPr>
        <p:spPr>
          <a:prstGeom prst="rect">
            <a:avLst/>
          </a:prstGeom>
        </p:spPr>
        <p:txBody>
          <a:bodyPr/>
          <a:lstStyle/>
          <a:p>
            <a:pPr lvl="0">
              <a:defRPr cap="none" sz="1800">
                <a:solidFill>
                  <a:srgbClr val="000000"/>
                </a:solidFill>
              </a:defRPr>
            </a:pPr>
            <a:r>
              <a:rPr cap="all" sz="7200">
                <a:solidFill>
                  <a:srgbClr val="535353"/>
                </a:solidFill>
              </a:rPr>
              <a:t>Atheist</a:t>
            </a:r>
            <a:endParaRPr cap="all" sz="7200">
              <a:solidFill>
                <a:srgbClr val="535353"/>
              </a:solidFill>
            </a:endParaRPr>
          </a:p>
          <a:p>
            <a:pPr lvl="0">
              <a:defRPr cap="none" sz="1800">
                <a:solidFill>
                  <a:srgbClr val="000000"/>
                </a:solidFill>
              </a:defRPr>
            </a:pPr>
            <a:r>
              <a:rPr cap="all" sz="7200">
                <a:solidFill>
                  <a:srgbClr val="535353"/>
                </a:solidFill>
              </a:rPr>
              <a:t>Why?</a:t>
            </a:r>
          </a:p>
        </p:txBody>
      </p:sp>
      <p:sp>
        <p:nvSpPr>
          <p:cNvPr id="248" name="Shape 248"/>
          <p:cNvSpPr/>
          <p:nvPr>
            <p:ph type="body" idx="1"/>
          </p:nvPr>
        </p:nvSpPr>
        <p:spPr>
          <a:prstGeom prst="rect">
            <a:avLst/>
          </a:prstGeom>
        </p:spPr>
        <p:txBody>
          <a:bodyPr/>
          <a:lstStyle/>
          <a:p>
            <a:pPr lvl="0">
              <a:defRPr sz="1800">
                <a:solidFill>
                  <a:srgbClr val="000000"/>
                </a:solidFill>
              </a:defRPr>
            </a:pPr>
            <a:r>
              <a:rPr sz="3800">
                <a:solidFill>
                  <a:srgbClr val="535353"/>
                </a:solidFill>
              </a:rPr>
              <a:t>Ultimately - Picture of God</a:t>
            </a:r>
            <a:endParaRPr sz="3800">
              <a:solidFill>
                <a:srgbClr val="535353"/>
              </a:solidFill>
            </a:endParaRPr>
          </a:p>
          <a:p>
            <a:pPr lvl="0">
              <a:defRPr sz="1800">
                <a:solidFill>
                  <a:srgbClr val="000000"/>
                </a:solidFill>
              </a:defRPr>
            </a:pPr>
            <a:r>
              <a:rPr sz="3800">
                <a:solidFill>
                  <a:srgbClr val="535353"/>
                </a:solidFill>
              </a:rPr>
              <a:t>Galatians 5:23 </a:t>
            </a:r>
            <a:br>
              <a:rPr sz="3800">
                <a:solidFill>
                  <a:srgbClr val="535353"/>
                </a:solidFill>
              </a:rPr>
            </a:br>
            <a:r>
              <a:rPr sz="3800">
                <a:solidFill>
                  <a:srgbClr val="535353"/>
                </a:solidFill>
              </a:rPr>
              <a:t>      “against these there is no law”</a:t>
            </a:r>
          </a:p>
        </p:txBody>
      </p:sp>
    </p:spTree>
  </p:cSld>
  <p:clrMapOvr>
    <a:masterClrMapping/>
  </p:clrMapOvr>
  <p:transitio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7FCF4"/>
        </a:solidFill>
      </p:bgPr>
    </p:bg>
    <p:spTree>
      <p:nvGrpSpPr>
        <p:cNvPr id="1" name=""/>
        <p:cNvGrpSpPr/>
        <p:nvPr/>
      </p:nvGrpSpPr>
      <p:grpSpPr>
        <a:xfrm>
          <a:off x="0" y="0"/>
          <a:ext cx="0" cy="0"/>
          <a:chOff x="0" y="0"/>
          <a:chExt cx="0" cy="0"/>
        </a:xfrm>
      </p:grpSpPr>
      <p:sp>
        <p:nvSpPr>
          <p:cNvPr id="250" name="Shape 250"/>
          <p:cNvSpPr/>
          <p:nvPr>
            <p:ph type="title"/>
          </p:nvPr>
        </p:nvSpPr>
        <p:spPr>
          <a:prstGeom prst="rect">
            <a:avLst/>
          </a:prstGeom>
        </p:spPr>
        <p:txBody>
          <a:bodyPr/>
          <a:lstStyle/>
          <a:p>
            <a:pPr lvl="0">
              <a:defRPr cap="none" sz="1800">
                <a:solidFill>
                  <a:srgbClr val="000000"/>
                </a:solidFill>
              </a:defRPr>
            </a:pPr>
            <a:r>
              <a:rPr cap="all" sz="7200">
                <a:solidFill>
                  <a:srgbClr val="535353"/>
                </a:solidFill>
              </a:rPr>
              <a:t>Atheist</a:t>
            </a:r>
          </a:p>
        </p:txBody>
      </p:sp>
      <p:sp>
        <p:nvSpPr>
          <p:cNvPr id="251" name="Shape 251"/>
          <p:cNvSpPr/>
          <p:nvPr>
            <p:ph type="body" idx="1"/>
          </p:nvPr>
        </p:nvSpPr>
        <p:spPr>
          <a:prstGeom prst="rect">
            <a:avLst/>
          </a:prstGeom>
        </p:spPr>
        <p:txBody>
          <a:bodyPr/>
          <a:lstStyle/>
          <a:p>
            <a:pPr lvl="0">
              <a:defRPr sz="1800">
                <a:solidFill>
                  <a:srgbClr val="000000"/>
                </a:solidFill>
              </a:defRPr>
            </a:pPr>
            <a:r>
              <a:rPr sz="3800">
                <a:solidFill>
                  <a:srgbClr val="535353"/>
                </a:solidFill>
              </a:rPr>
              <a:t>Video </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96" name="Shape 96"/>
          <p:cNvSpPr/>
          <p:nvPr>
            <p:ph type="title"/>
          </p:nvPr>
        </p:nvSpPr>
        <p:spPr>
          <a:prstGeom prst="rect">
            <a:avLst/>
          </a:prstGeom>
        </p:spPr>
        <p:txBody>
          <a:bodyPr/>
          <a:lstStyle/>
          <a:p>
            <a:pPr lvl="0">
              <a:defRPr sz="1800">
                <a:solidFill>
                  <a:srgbClr val="000000"/>
                </a:solidFill>
              </a:defRPr>
            </a:pPr>
            <a:r>
              <a:rPr sz="7200">
                <a:solidFill>
                  <a:srgbClr val="FFFFFF"/>
                </a:solidFill>
              </a:rPr>
              <a:t>Who is God? </a:t>
            </a:r>
          </a:p>
        </p:txBody>
      </p:sp>
      <p:sp>
        <p:nvSpPr>
          <p:cNvPr id="97" name="Shape 97"/>
          <p:cNvSpPr/>
          <p:nvPr>
            <p:ph type="body" idx="1"/>
          </p:nvPr>
        </p:nvSpPr>
        <p:spPr>
          <a:xfrm>
            <a:off x="1270000" y="1066800"/>
            <a:ext cx="10464800" cy="7620000"/>
          </a:xfrm>
          <a:prstGeom prst="rect">
            <a:avLst/>
          </a:prstGeom>
        </p:spPr>
        <p:txBody>
          <a:bodyPr/>
          <a:lstStyle>
            <a:lvl1pPr marL="0" indent="0">
              <a:buSzTx/>
              <a:buNone/>
            </a:lvl1pPr>
          </a:lstStyle>
          <a:p>
            <a:pPr lvl="0">
              <a:defRPr sz="1800">
                <a:solidFill>
                  <a:srgbClr val="000000"/>
                </a:solidFill>
              </a:defRPr>
            </a:pPr>
            <a:r>
              <a:rPr sz="3600">
                <a:solidFill>
                  <a:srgbClr val="FFFFFF"/>
                </a:solidFill>
              </a:rPr>
              <a:t>  God philosophically can’t be numerically one, He  	would have at one point lived for Himself..</a:t>
            </a:r>
          </a:p>
        </p:txBody>
      </p:sp>
    </p:spTree>
  </p:cSld>
  <p:clrMapOvr>
    <a:masterClrMapping/>
  </p:clrMapOvr>
  <p:transitio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F7FCF4"/>
        </a:solidFill>
      </p:bgPr>
    </p:bg>
    <p:spTree>
      <p:nvGrpSpPr>
        <p:cNvPr id="1" name=""/>
        <p:cNvGrpSpPr/>
        <p:nvPr/>
      </p:nvGrpSpPr>
      <p:grpSpPr>
        <a:xfrm>
          <a:off x="0" y="0"/>
          <a:ext cx="0" cy="0"/>
          <a:chOff x="0" y="0"/>
          <a:chExt cx="0" cy="0"/>
        </a:xfrm>
      </p:grpSpPr>
      <p:sp>
        <p:nvSpPr>
          <p:cNvPr id="253" name="Shape 253"/>
          <p:cNvSpPr/>
          <p:nvPr>
            <p:ph type="title"/>
          </p:nvPr>
        </p:nvSpPr>
        <p:spPr>
          <a:prstGeom prst="rect">
            <a:avLst/>
          </a:prstGeom>
        </p:spPr>
        <p:txBody>
          <a:bodyPr/>
          <a:lstStyle/>
          <a:p>
            <a:pPr lvl="0">
              <a:defRPr cap="none" sz="1800">
                <a:solidFill>
                  <a:srgbClr val="000000"/>
                </a:solidFill>
              </a:defRPr>
            </a:pPr>
            <a:r>
              <a:rPr cap="all" sz="7200">
                <a:solidFill>
                  <a:srgbClr val="535353"/>
                </a:solidFill>
              </a:rPr>
              <a:t>Atheist &amp; Agnostics</a:t>
            </a:r>
            <a:endParaRPr cap="all" sz="7200">
              <a:solidFill>
                <a:srgbClr val="535353"/>
              </a:solidFill>
            </a:endParaRPr>
          </a:p>
          <a:p>
            <a:pPr lvl="0">
              <a:defRPr cap="none" sz="1800">
                <a:solidFill>
                  <a:srgbClr val="000000"/>
                </a:solidFill>
              </a:defRPr>
            </a:pPr>
            <a:r>
              <a:rPr cap="all" sz="7200">
                <a:solidFill>
                  <a:srgbClr val="535353"/>
                </a:solidFill>
              </a:rPr>
              <a:t>Discussion</a:t>
            </a:r>
          </a:p>
        </p:txBody>
      </p:sp>
      <p:sp>
        <p:nvSpPr>
          <p:cNvPr id="254" name="Shape 254"/>
          <p:cNvSpPr/>
          <p:nvPr>
            <p:ph type="body" idx="1"/>
          </p:nvPr>
        </p:nvSpPr>
        <p:spPr>
          <a:prstGeom prst="rect">
            <a:avLst/>
          </a:prstGeom>
        </p:spPr>
        <p:txBody>
          <a:bodyPr/>
          <a:lstStyle/>
          <a:p>
            <a:pPr lvl="0">
              <a:defRPr sz="1800">
                <a:solidFill>
                  <a:srgbClr val="000000"/>
                </a:solidFill>
              </a:defRPr>
            </a:pPr>
            <a:r>
              <a:rPr sz="3800">
                <a:solidFill>
                  <a:srgbClr val="535353"/>
                </a:solidFill>
              </a:rPr>
              <a:t>Questions?</a:t>
            </a:r>
            <a:endParaRPr sz="3800">
              <a:solidFill>
                <a:srgbClr val="535353"/>
              </a:solidFill>
            </a:endParaRPr>
          </a:p>
          <a:p>
            <a:pPr lvl="0">
              <a:defRPr sz="1800">
                <a:solidFill>
                  <a:srgbClr val="000000"/>
                </a:solidFill>
              </a:defRPr>
            </a:pPr>
            <a:r>
              <a:rPr sz="3800">
                <a:solidFill>
                  <a:srgbClr val="535353"/>
                </a:solidFill>
              </a:rPr>
              <a:t>How do you see this working?</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99" name="Shape 99"/>
          <p:cNvSpPr/>
          <p:nvPr>
            <p:ph type="title"/>
          </p:nvPr>
        </p:nvSpPr>
        <p:spPr>
          <a:prstGeom prst="rect">
            <a:avLst/>
          </a:prstGeom>
        </p:spPr>
        <p:txBody>
          <a:bodyPr/>
          <a:lstStyle/>
          <a:p>
            <a:pPr lvl="0">
              <a:defRPr sz="1800">
                <a:solidFill>
                  <a:srgbClr val="000000"/>
                </a:solidFill>
              </a:defRPr>
            </a:pPr>
            <a:r>
              <a:rPr sz="7200">
                <a:solidFill>
                  <a:srgbClr val="FFFFFF"/>
                </a:solidFill>
              </a:rPr>
              <a:t>Who is God?</a:t>
            </a:r>
          </a:p>
        </p:txBody>
      </p:sp>
      <p:sp>
        <p:nvSpPr>
          <p:cNvPr id="100" name="Shape 100"/>
          <p:cNvSpPr/>
          <p:nvPr>
            <p:ph type="body" idx="1"/>
          </p:nvPr>
        </p:nvSpPr>
        <p:spPr>
          <a:prstGeom prst="rect">
            <a:avLst/>
          </a:prstGeom>
        </p:spPr>
        <p:txBody>
          <a:bodyPr/>
          <a:lstStyle/>
          <a:p>
            <a:pPr lvl="0">
              <a:buBlip>
                <a:blip r:embed="rId2"/>
              </a:buBlip>
              <a:defRPr sz="1800">
                <a:solidFill>
                  <a:srgbClr val="000000"/>
                </a:solidFill>
              </a:defRPr>
            </a:pPr>
            <a:r>
              <a:rPr sz="3600">
                <a:solidFill>
                  <a:srgbClr val="FFFFFF"/>
                </a:solidFill>
              </a:rPr>
              <a:t>Implications</a:t>
            </a:r>
            <a:endParaRPr sz="3600">
              <a:solidFill>
                <a:srgbClr val="FFFFFF"/>
              </a:solidFill>
            </a:endParaRPr>
          </a:p>
          <a:p>
            <a:pPr lvl="3">
              <a:buBlip>
                <a:blip r:embed="rId2"/>
              </a:buBlip>
              <a:defRPr sz="1800">
                <a:solidFill>
                  <a:srgbClr val="000000"/>
                </a:solidFill>
              </a:defRPr>
            </a:pPr>
            <a:r>
              <a:rPr sz="3600">
                <a:solidFill>
                  <a:srgbClr val="FFFFFF"/>
                </a:solidFill>
              </a:rPr>
              <a:t>God lives outside of Himself</a:t>
            </a:r>
            <a:endParaRPr sz="3600">
              <a:solidFill>
                <a:srgbClr val="FFFFFF"/>
              </a:solidFill>
            </a:endParaRPr>
          </a:p>
          <a:p>
            <a:pPr lvl="3">
              <a:buBlip>
                <a:blip r:embed="rId2"/>
              </a:buBlip>
              <a:defRPr sz="1800">
                <a:solidFill>
                  <a:srgbClr val="000000"/>
                </a:solidFill>
              </a:defRPr>
            </a:pPr>
            <a:r>
              <a:rPr sz="3600">
                <a:solidFill>
                  <a:srgbClr val="FFFFFF"/>
                </a:solidFill>
              </a:rPr>
              <a:t>God has always lived in community</a:t>
            </a:r>
            <a:endParaRPr sz="3600">
              <a:solidFill>
                <a:srgbClr val="FFFFFF"/>
              </a:solidFill>
            </a:endParaRPr>
          </a:p>
          <a:p>
            <a:pPr lvl="3">
              <a:buBlip>
                <a:blip r:embed="rId2"/>
              </a:buBlip>
              <a:defRPr sz="1800">
                <a:solidFill>
                  <a:srgbClr val="000000"/>
                </a:solidFill>
              </a:defRPr>
            </a:pPr>
            <a:r>
              <a:rPr sz="3600">
                <a:solidFill>
                  <a:srgbClr val="FFFFFF"/>
                </a:solidFill>
              </a:rPr>
              <a:t>God has always lived in relationship with others, communing, loving, giving, interacting, &amp; conversing.  </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02" name="Shape 102"/>
          <p:cNvSpPr/>
          <p:nvPr>
            <p:ph type="title"/>
          </p:nvPr>
        </p:nvSpPr>
        <p:spPr>
          <a:prstGeom prst="rect">
            <a:avLst/>
          </a:prstGeom>
        </p:spPr>
        <p:txBody>
          <a:bodyPr/>
          <a:lstStyle/>
          <a:p>
            <a:pPr lvl="0">
              <a:defRPr sz="1800">
                <a:solidFill>
                  <a:srgbClr val="000000"/>
                </a:solidFill>
              </a:defRPr>
            </a:pPr>
            <a:r>
              <a:rPr sz="7200">
                <a:solidFill>
                  <a:srgbClr val="FFFFFF"/>
                </a:solidFill>
              </a:rPr>
              <a:t>Who is God?</a:t>
            </a:r>
          </a:p>
        </p:txBody>
      </p:sp>
      <p:sp>
        <p:nvSpPr>
          <p:cNvPr id="103" name="Shape 103"/>
          <p:cNvSpPr/>
          <p:nvPr>
            <p:ph type="body" idx="1"/>
          </p:nvPr>
        </p:nvSpPr>
        <p:spPr>
          <a:xfrm>
            <a:off x="1270000" y="1656688"/>
            <a:ext cx="10464800" cy="7030112"/>
          </a:xfrm>
          <a:prstGeom prst="rect">
            <a:avLst/>
          </a:prstGeom>
        </p:spPr>
        <p:txBody>
          <a:bodyPr/>
          <a:lstStyle/>
          <a:p>
            <a:pPr lvl="0">
              <a:buBlip>
                <a:blip r:embed="rId2"/>
              </a:buBlip>
              <a:defRPr sz="1800">
                <a:solidFill>
                  <a:srgbClr val="000000"/>
                </a:solidFill>
              </a:defRPr>
            </a:pPr>
            <a:r>
              <a:rPr sz="3600">
                <a:solidFill>
                  <a:srgbClr val="FFFFFF"/>
                </a:solidFill>
              </a:rPr>
              <a:t>God is not numerically one but He is relationally one!</a:t>
            </a:r>
            <a:endParaRPr sz="3600">
              <a:solidFill>
                <a:srgbClr val="FFFFFF"/>
              </a:solidFill>
            </a:endParaRPr>
          </a:p>
          <a:p>
            <a:pPr lvl="3">
              <a:buBlip>
                <a:blip r:embed="rId2"/>
              </a:buBlip>
              <a:defRPr sz="1800">
                <a:solidFill>
                  <a:srgbClr val="000000"/>
                </a:solidFill>
              </a:defRPr>
            </a:pPr>
            <a:r>
              <a:rPr sz="3600">
                <a:solidFill>
                  <a:srgbClr val="FFFFFF"/>
                </a:solidFill>
              </a:rPr>
              <a:t>Genesis 2:24 / Man &amp; Woman One</a:t>
            </a:r>
            <a:endParaRPr sz="3600">
              <a:solidFill>
                <a:srgbClr val="FFFFFF"/>
              </a:solidFill>
            </a:endParaRPr>
          </a:p>
          <a:p>
            <a:pPr lvl="3">
              <a:buBlip>
                <a:blip r:embed="rId2"/>
              </a:buBlip>
              <a:defRPr sz="1800">
                <a:solidFill>
                  <a:srgbClr val="000000"/>
                </a:solidFill>
              </a:defRPr>
            </a:pPr>
            <a:r>
              <a:rPr sz="3600">
                <a:solidFill>
                  <a:srgbClr val="FFFFFF"/>
                </a:solidFill>
              </a:rPr>
              <a:t> John 17:21 / We Become One with Christ </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184B99"/>
        </a:solidFill>
      </p:bgPr>
    </p:bg>
    <p:spTree>
      <p:nvGrpSpPr>
        <p:cNvPr id="1" name=""/>
        <p:cNvGrpSpPr/>
        <p:nvPr/>
      </p:nvGrpSpPr>
      <p:grpSpPr>
        <a:xfrm>
          <a:off x="0" y="0"/>
          <a:ext cx="0" cy="0"/>
          <a:chOff x="0" y="0"/>
          <a:chExt cx="0" cy="0"/>
        </a:xfrm>
      </p:grpSpPr>
      <p:sp>
        <p:nvSpPr>
          <p:cNvPr id="105" name="Shape 105"/>
          <p:cNvSpPr/>
          <p:nvPr>
            <p:ph type="title"/>
          </p:nvPr>
        </p:nvSpPr>
        <p:spPr>
          <a:prstGeom prst="rect">
            <a:avLst/>
          </a:prstGeom>
        </p:spPr>
        <p:txBody>
          <a:bodyPr/>
          <a:lstStyle/>
          <a:p>
            <a:pPr lvl="0">
              <a:defRPr sz="1800">
                <a:solidFill>
                  <a:srgbClr val="000000"/>
                </a:solidFill>
              </a:defRPr>
            </a:pPr>
            <a:r>
              <a:rPr sz="7200">
                <a:solidFill>
                  <a:srgbClr val="FFFFFF"/>
                </a:solidFill>
              </a:rPr>
              <a:t>Who is God?</a:t>
            </a:r>
          </a:p>
        </p:txBody>
      </p:sp>
      <p:sp>
        <p:nvSpPr>
          <p:cNvPr id="106" name="Shape 106"/>
          <p:cNvSpPr/>
          <p:nvPr/>
        </p:nvSpPr>
        <p:spPr>
          <a:xfrm>
            <a:off x="1270000" y="37592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a:defRPr sz="8400">
                <a:solidFill>
                  <a:srgbClr val="FFFFFF"/>
                </a:solidFill>
                <a:latin typeface="+mj-lt"/>
                <a:ea typeface="+mj-ea"/>
                <a:cs typeface="+mj-cs"/>
                <a:sym typeface="Chalkboard"/>
              </a:defRPr>
            </a:lvl1pPr>
          </a:lstStyle>
          <a:p>
            <a:pPr lvl="0">
              <a:defRPr sz="1800">
                <a:solidFill>
                  <a:srgbClr val="000000"/>
                </a:solidFill>
              </a:defRPr>
            </a:pPr>
            <a:r>
              <a:rPr sz="8400">
                <a:solidFill>
                  <a:srgbClr val="FFFFFF"/>
                </a:solidFill>
              </a:rPr>
              <a:t>God is Social </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jpeg"/></Relationships>

</file>

<file path=ppt/theme/_rels/theme2.xml.rels><?xml version="1.0" encoding="UTF-8" standalone="yes"?><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board"/>
        <a:ea typeface="Chalkboard"/>
        <a:cs typeface="Chalkboard"/>
      </a:majorFont>
      <a:minorFont>
        <a:latin typeface="Gill Sans Light"/>
        <a:ea typeface="Gill Sans Light"/>
        <a:cs typeface="Gill Sans Light"/>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j-lt"/>
            <a:ea typeface="+mj-ea"/>
            <a:cs typeface="+mj-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board"/>
        <a:ea typeface="Chalkboard"/>
        <a:cs typeface="Chalkboard"/>
      </a:majorFont>
      <a:minorFont>
        <a:latin typeface="Gill Sans Light"/>
        <a:ea typeface="Gill Sans Light"/>
        <a:cs typeface="Gill Sans Light"/>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j-lt"/>
            <a:ea typeface="+mj-ea"/>
            <a:cs typeface="+mj-cs"/>
            <a:sym typeface="Chalkboar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1"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